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7" r:id="rId9"/>
    <p:sldId id="264" r:id="rId10"/>
    <p:sldId id="261" r:id="rId11"/>
    <p:sldId id="270" r:id="rId12"/>
    <p:sldId id="266" r:id="rId13"/>
    <p:sldId id="263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94" d="100"/>
          <a:sy n="94" d="100"/>
        </p:scale>
        <p:origin x="3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F476D-AEE6-471D-8E31-43012DC843EC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36206-BBA7-4F36-8549-C002198BF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6206-BBA7-4F36-8549-C002198BF07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3741-2153-4246-8C92-A00B82F33953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9BBE-44DA-4EAB-96F2-190B7386C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Электронные лампы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устарели?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100013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Разработали: Матевосян Т.К. Аристов А.В.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Руководитель: Акимова Г.Н.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88" y="214290"/>
            <a:ext cx="8001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Нижегородский институт путей </a:t>
            </a:r>
            <a:r>
              <a:rPr lang="ru-RU" i="1" dirty="0" smtClean="0">
                <a:solidFill>
                  <a:schemeClr val="bg1"/>
                </a:solidFill>
              </a:rPr>
              <a:t>сообщения </a:t>
            </a:r>
            <a:r>
              <a:rPr lang="ru-RU" i="1" dirty="0">
                <a:solidFill>
                  <a:schemeClr val="bg1"/>
                </a:solidFill>
              </a:rPr>
              <a:t>–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 Филиал «Приволжского государственного университета путей сообщения</a:t>
            </a:r>
            <a:r>
              <a:rPr lang="ru-RU" i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в</a:t>
            </a:r>
            <a:r>
              <a:rPr lang="ru-RU" i="1" dirty="0" smtClean="0">
                <a:solidFill>
                  <a:schemeClr val="bg1"/>
                </a:solidFill>
              </a:rPr>
              <a:t> г. Нижний Новгород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6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214290"/>
            <a:ext cx="393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Виды электронных ламп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990" y="348829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Диоды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Триод — Википеди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91" y="2821777"/>
            <a:ext cx="1785950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201539" y="5013176"/>
            <a:ext cx="7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Триод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2264" y="3857628"/>
            <a:ext cx="1500198" cy="21431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8016" y="6143644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Пентод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s://webattach.mail.yandex.net/message_part_real/image-07-04-25-11-59.heic?exif_rotate=y&amp;no_disposition=y&amp;name=image-07-04-25-11-59.heic&amp;sid=YWVzX3NpZDp7ImFlc0tleUlkIjoiMTc4IiwiaG1hY0tleUlkIjoiMTc4IiwiaXZCYXNlNjQiOiJ6UUlBZ2lKUnkvZTBPRSs2aXhyZ2hRPT0iLCJzaWRCYXNlNjQiOiI2NGowaDBZam5oeE94SjhmekdMSWlUdFFRQ1JCWGtCNHBpUVhmbHd3OHliMkJMUnVRaHI5cURnTGk3aTE3VzBzZWJuVHp0NzdHeFVnZE5tcUhIS21qZlVIWG9RTU0xZ0ViTWY5VjRVam5yN2tnei9KSGg0SzlocFN0YmNSRGJ4dyIsImhtYWNCYXNlNjQiOiJMZmpybFdaMXR5WDl0RXpWMCtsRUxRblJTRWpJeU5VTDFFUWhFa3NWRnRjPSJ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288476"/>
            <a:ext cx="1643074" cy="21907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C:\Users\cb2417\Desktop\конференции\24-25\1 К Дню радио 7 апр-11апр\лампы\нувисторы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785794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28992" y="4429132"/>
            <a:ext cx="2079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Нувисторы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78584" y="428604"/>
            <a:ext cx="458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Электронно-лучевые трубки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cb2417\Desktop\конференции\24-25\2 НРЛ 1.5-16.5\лампы\te6tydbprrkfjrpf7gq035tpey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43042" y="414338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Осциллограф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4071942"/>
            <a:ext cx="11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Телевизор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7" name="AutoShape 3" descr="Осциллограф С1-6 (ЭМО-2) ламповый, принципиальная схема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cb2417\Desktop\конференции\24-25\2 НРЛ 1.5-16.5\лампы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00174"/>
            <a:ext cx="2463788" cy="2602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7280" y="285728"/>
            <a:ext cx="6389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Время электронных ламп прошло?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Как бы не так!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37535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Они применяются:</a:t>
            </a:r>
          </a:p>
          <a:p>
            <a:pPr marL="342900" indent="-342900">
              <a:buAutoNum type="arabicPeriod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В военной структуре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56" y="3143248"/>
            <a:ext cx="218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2. В геологии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4071942"/>
            <a:ext cx="525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3. В добыче природных ресурсов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000636"/>
            <a:ext cx="4097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4. В космической отрасли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95810" y="214290"/>
            <a:ext cx="4952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Минусы электронных ламп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357298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Завышенное против полупроводниковых приборов аналогичного применения потребления электрической энергии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3429000"/>
            <a:ext cx="5027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Необходимость предварительного прогрева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507207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 многих ламп низкая механическая прочность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3211" y="285728"/>
            <a:ext cx="4737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Плюсы электронных ламп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Устойчивы к температурным изменениям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571744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 изменяют своих параметров под действием меняющегося давления и радиации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000504"/>
            <a:ext cx="3101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 нуждаются в спецуходе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52214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Простота замены вышедшей из строя радиолампы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3725" y="2875002"/>
            <a:ext cx="82365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8661" y="3547592"/>
            <a:ext cx="4143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Электровакуумные приборы </a:t>
            </a:r>
            <a:r>
              <a:rPr lang="ru-RU" dirty="0" smtClean="0">
                <a:solidFill>
                  <a:schemeClr val="bg1"/>
                </a:solidFill>
              </a:rPr>
              <a:t>- электронные </a:t>
            </a:r>
            <a:r>
              <a:rPr lang="ru-RU" dirty="0" smtClean="0">
                <a:solidFill>
                  <a:schemeClr val="bg1"/>
                </a:solidFill>
              </a:rPr>
              <a:t>лампы и электронно-лучевые </a:t>
            </a:r>
            <a:r>
              <a:rPr lang="ru-RU" dirty="0" smtClean="0">
                <a:solidFill>
                  <a:schemeClr val="bg1"/>
                </a:solidFill>
              </a:rPr>
              <a:t>трубки - </a:t>
            </a:r>
            <a:r>
              <a:rPr lang="ru-RU" dirty="0" smtClean="0">
                <a:solidFill>
                  <a:schemeClr val="bg1"/>
                </a:solidFill>
              </a:rPr>
              <a:t>были важным этапом в развитии электроники.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914" name="AutoShape 2" descr="Электронная лампа. Большая российская энцикло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2" name="Picture 10" descr="Электронная лампа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378995" cy="3071834"/>
          </a:xfrm>
          <a:prstGeom prst="rect">
            <a:avLst/>
          </a:prstGeom>
          <a:noFill/>
        </p:spPr>
      </p:pic>
      <p:sp>
        <p:nvSpPr>
          <p:cNvPr id="14338" name="AutoShape 2" descr="Осциллографическая электронно-лучевая трубк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cb2417\Desktop\конференции\24-25\2 НРЛ 1.5-16.5\лампы\Oscilloscopic_tube_retus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256"/>
            <a:ext cx="3286148" cy="23651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03915" y="500042"/>
            <a:ext cx="3336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История создания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Гладстон, Уильям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71744"/>
            <a:ext cx="1999718" cy="2714644"/>
          </a:xfrm>
          <a:prstGeom prst="rect">
            <a:avLst/>
          </a:prstGeom>
          <a:noFill/>
        </p:spPr>
      </p:pic>
      <p:pic>
        <p:nvPicPr>
          <p:cNvPr id="39940" name="Picture 4" descr="Электрический ток в вакуум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14620"/>
            <a:ext cx="4643470" cy="34336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2143116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ильям </a:t>
            </a:r>
            <a:r>
              <a:rPr lang="ru-RU" dirty="0" err="1">
                <a:solidFill>
                  <a:schemeClr val="bg1"/>
                </a:solidFill>
              </a:rPr>
              <a:t>Г</a:t>
            </a:r>
            <a:r>
              <a:rPr lang="ru-RU" dirty="0" err="1" smtClean="0">
                <a:solidFill>
                  <a:schemeClr val="bg1"/>
                </a:solidFill>
              </a:rPr>
              <a:t>ладстон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357298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1873 году физик </a:t>
            </a:r>
            <a:r>
              <a:rPr lang="ru-RU" dirty="0" smtClean="0">
                <a:solidFill>
                  <a:schemeClr val="bg1"/>
                </a:solidFill>
              </a:rPr>
              <a:t>Уильям </a:t>
            </a:r>
            <a:r>
              <a:rPr lang="ru-RU" dirty="0" err="1">
                <a:solidFill>
                  <a:schemeClr val="bg1"/>
                </a:solidFill>
              </a:rPr>
              <a:t>Гладстон</a:t>
            </a:r>
            <a:r>
              <a:rPr lang="ru-RU" dirty="0">
                <a:solidFill>
                  <a:schemeClr val="bg1"/>
                </a:solidFill>
              </a:rPr>
              <a:t> обнаружил, что электрический ток может проходить через вакуум. Это открытие стало основой для дальнейших исследований.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5429264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29 декабря </a:t>
            </a:r>
            <a:r>
              <a:rPr lang="ru-RU" b="1" dirty="0" smtClean="0">
                <a:solidFill>
                  <a:schemeClr val="bg1"/>
                </a:solidFill>
              </a:rPr>
              <a:t>1809 – 19 мая 1898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62" name="Picture 2" descr="Уроки продуктивности от Томаса Эдисона — Лайфхак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4214841" cy="21074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1651" y="357166"/>
            <a:ext cx="372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Создание первой вакуумной лампы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2786058"/>
            <a:ext cx="15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Томас Эдисон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1200" y="3909472"/>
            <a:ext cx="170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Лампа Эдисона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82914" y="5401187"/>
            <a:ext cx="367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11 февраля 1847 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18 октября </a:t>
            </a:r>
            <a:r>
              <a:rPr lang="ru-RU" dirty="0" smtClean="0">
                <a:solidFill>
                  <a:schemeClr val="bg1"/>
                </a:solidFill>
              </a:rPr>
              <a:t>1931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66" name="Picture 6" descr="Ретро лампа Эдисона G95 60W E27, тонированная, a034965 Elektrostandard -  купить по цене 728 руб. в интернет-магазине retrotok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1986" name="Picture 2" descr="Ли де Форест (26.08.1873 - 30.06.1961) | Петр и Мазе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71810"/>
            <a:ext cx="2359619" cy="2500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388" y="2643182"/>
            <a:ext cx="150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 де </a:t>
            </a:r>
            <a:r>
              <a:rPr lang="ru-RU" dirty="0" err="1" smtClean="0">
                <a:solidFill>
                  <a:schemeClr val="bg1"/>
                </a:solidFill>
              </a:rPr>
              <a:t>Форест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6732" y="642918"/>
            <a:ext cx="243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Создание триода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4429132"/>
            <a:ext cx="16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Триод </a:t>
            </a:r>
            <a:r>
              <a:rPr lang="ru-RU" dirty="0" err="1" smtClean="0">
                <a:solidFill>
                  <a:schemeClr val="bg1"/>
                </a:solidFill>
              </a:rPr>
              <a:t>Фореста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988" name="Picture 4" descr="АУДИОН ДЕ ФОРЕСТА  ПЕРВАЯ ТРЕХЭЛЕКТРОДНАЯ ЭЛЕКТРОННАЯ ЛАМП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3116"/>
            <a:ext cx="364079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9727" y="5674248"/>
            <a:ext cx="3341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26 августа 1873 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июня 1961 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643182"/>
            <a:ext cx="302880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Радиолампы в Центральном Музее Связи. Лампы «Бабушка» и ПР-1 конструкции  М.А. Бонч-Бруевича. | технический директор COMMENG | Дз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57430"/>
            <a:ext cx="3630074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4286256"/>
            <a:ext cx="195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Лампа «Бабушка»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643446"/>
            <a:ext cx="3937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Михаил Александрович Бонч-Бруевич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22 февраля 1888 – 7 марта </a:t>
            </a:r>
            <a:r>
              <a:rPr lang="ru-RU" dirty="0" smtClean="0">
                <a:solidFill>
                  <a:schemeClr val="bg1"/>
                </a:solidFill>
              </a:rPr>
              <a:t>1940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984" y="357166"/>
            <a:ext cx="615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Создание первой вакуумной лампы в России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6626" name="Picture 2" descr="C:\Users\cb2417\Desktop\конференции\24-25\2 НРЛ 1.5-16.5\лампы\радиолаборато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5143536" cy="33065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500570"/>
            <a:ext cx="36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Нижегородская радиолаборатория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7" name="Picture 3" descr="C:\Users\cb2417\Desktop\конференции\24-25\2 НРЛ 1.5-16.5\лампы\пр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642918"/>
            <a:ext cx="2928926" cy="46346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72198" y="5429264"/>
            <a:ext cx="232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ПР-1 (пустотное реле)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5602" name="AutoShape 2" descr="https://mail.yandex.ru/message_part/image-28-04-25-11-55.heic?_uid=1937884295&amp;name=image-28-04-25-11-55.heic&amp;hid=1.2&amp;ids=18943265932627258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643050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Лампа в 25 кВт была главным экспонатом советского раздела международной Скандинаво-Балтийской выставки в Стокгольме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июне 1925 года и вызвала всеобщее восхищение специалистов.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4" name="Picture 4" descr="C:\Users\cb2417\Desktop\конференции\24-25\2 НРЛ 1.5-16.5\лампы\25кВ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04"/>
            <a:ext cx="2419652" cy="6097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Зеленая школьная доска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5821" y="285728"/>
            <a:ext cx="37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Расцвет электронных ламп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1280" y="3286124"/>
            <a:ext cx="17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Радиоприёмник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108" name="AutoShape 4" descr="Старый ламповый телевизор ежедневно приводил к падению ADSL-соединения в  целой деревне / Хаб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Старый ламповый телевизор ежедневно приводил к падению ADSL-соединения в  целой деревне / Хаб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Старый ламповый телевизор ежедневно приводил к падению ADSL-соединения в  целой деревне / Хаб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4" name="AutoShape 10" descr="УЛПЦ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УЛПЦ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98002"/>
            <a:ext cx="274871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283836" y="3286124"/>
            <a:ext cx="11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Телевизор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7120" name="Picture 16" descr="Купить ламповый радиоприемник Philips Operette 60 B4A9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72292"/>
            <a:ext cx="1928826" cy="1928826"/>
          </a:xfrm>
          <a:prstGeom prst="rect">
            <a:avLst/>
          </a:prstGeom>
          <a:noFill/>
        </p:spPr>
      </p:pic>
      <p:pic>
        <p:nvPicPr>
          <p:cNvPr id="47122" name="Picture 18" descr="Как выбрать ламповый усилитель звука для колонок — советы и лайфхаки -  Галерея безупречной электроники Назар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3737" y="3953398"/>
            <a:ext cx="2676525" cy="17049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80139" y="5717571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Усилитель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260</Words>
  <Application>Microsoft Office PowerPoint</Application>
  <PresentationFormat>Экран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Электронные лампы устарели?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лампы</dc:title>
  <dc:creator>cb2417</dc:creator>
  <cp:lastModifiedBy>Владелец</cp:lastModifiedBy>
  <cp:revision>62</cp:revision>
  <dcterms:created xsi:type="dcterms:W3CDTF">2025-04-07T05:17:35Z</dcterms:created>
  <dcterms:modified xsi:type="dcterms:W3CDTF">2025-05-23T18:06:34Z</dcterms:modified>
</cp:coreProperties>
</file>