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89" r:id="rId6"/>
    <p:sldId id="286" r:id="rId7"/>
    <p:sldId id="293" r:id="rId8"/>
    <p:sldId id="288" r:id="rId9"/>
    <p:sldId id="285" r:id="rId10"/>
    <p:sldId id="290" r:id="rId11"/>
    <p:sldId id="294" r:id="rId12"/>
    <p:sldId id="291" r:id="rId13"/>
    <p:sldId id="259" r:id="rId14"/>
    <p:sldId id="271" r:id="rId15"/>
    <p:sldId id="261" r:id="rId16"/>
    <p:sldId id="264" r:id="rId17"/>
    <p:sldId id="295" r:id="rId18"/>
    <p:sldId id="296" r:id="rId19"/>
    <p:sldId id="265" r:id="rId20"/>
    <p:sldId id="266" r:id="rId21"/>
    <p:sldId id="299" r:id="rId22"/>
    <p:sldId id="267" r:id="rId23"/>
    <p:sldId id="268" r:id="rId24"/>
    <p:sldId id="278" r:id="rId25"/>
    <p:sldId id="279" r:id="rId26"/>
    <p:sldId id="280" r:id="rId27"/>
    <p:sldId id="281" r:id="rId28"/>
    <p:sldId id="282" r:id="rId29"/>
    <p:sldId id="274" r:id="rId30"/>
    <p:sldId id="284" r:id="rId31"/>
    <p:sldId id="304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85" autoAdjust="0"/>
  </p:normalViewPr>
  <p:slideViewPr>
    <p:cSldViewPr snapToGrid="0">
      <p:cViewPr varScale="1">
        <p:scale>
          <a:sx n="63" d="100"/>
          <a:sy n="63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3AC6E-A368-4444-A43B-D3DDD1311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3AD996-9EC1-4E77-89FF-9EBC30251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4C9A8D-79C1-44F7-A44D-158C507A7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F108E-1244-4C71-99BE-EAC1111B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BF0A50-B540-4839-AF72-6106D1E4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18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6D40C-D221-4B66-BDA9-39CABB81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3F434-0EAF-4462-9A1E-D81BE5F52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CEDA5-C3C6-4191-A616-22E9766C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997132-9EF4-40E7-A2A5-44898CED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8C2338-4D3F-477F-8744-FDEED4AB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CB1082-7E35-49E9-82BD-86EDD375B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B9746B-3D8A-469D-85A3-1C0CF92DF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6F5AF-6DE8-4D41-A1EA-498060D6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DE686E-D94C-4803-A3E2-D1C69713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232AD-242D-4217-AB5A-8C6B76E2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CF70D-5A23-4963-934F-07B4675A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198BF-3D14-48B2-8A23-E80CAE60B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7AA860-3A51-4460-A5B0-DAD27676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F53A5D-5085-42A0-BF3B-058684AB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238B1-6BCB-427B-BDB6-320A1F1B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811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7164D-9C89-4C76-9F47-01FE34FC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501957-299F-4A1F-9A9C-D345BC8EA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910559-6863-488A-A0F7-8F46B036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93BB63-6454-4980-A25B-C53EA476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E269FA-256C-4247-B0C9-9935B135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69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C56A3-3152-485D-BF34-E8FBD410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8423C8-E99F-44E6-BB8C-B30E98B08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086D5E-8D5C-4AA5-B552-4D3B3883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D1EE91-FD90-4F50-AAD2-409392A9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3DE3F5-C936-482E-8928-204DBDA5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7392BD-F40A-416B-ABB2-60C8F315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20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14C22-B7D6-4011-B0A9-A12F4A0B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27EDA4-0D65-471E-9A1D-FA4A4664A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40468B-3DA6-49B2-8F17-403CA26DD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ECC8B8-DE07-49BE-9B45-D2BF8D1C5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658DF3-C8CD-4136-ACB8-5FDB25236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C2A353-2EE0-4948-B334-10B44A64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B2F42F-3762-4918-B69C-F7F6801F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DBEBDB-2723-4665-BA6F-08408F5A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71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4F3F3-F690-4552-9DCE-0F62A736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240637-C42D-4789-82C2-53A78152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9C07D2-684C-40B8-AC5E-EE3B0D94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072B81-77F0-4F40-9DC2-D490A8D5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9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3C9F98-939A-4DC3-8315-39CB7D6B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567445-9C9A-4EF2-84DE-BABF9877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E6F404-E77E-4042-9EDE-4508F1DF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34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B9917-2149-4FBF-9640-2C779ACD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35F6F4-4BFB-4C72-B36E-CCDD04A16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19C473-5188-48E6-A425-DB5F117D6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B6C47-81C3-4E35-93A2-B52CA843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061D6D-6E85-4AC3-ADEE-74B56800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69DDDE-85F0-4F20-8B52-ED521607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20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3DE39-357A-49AB-A536-5969DCAB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23FA9A-1C88-43C3-9C18-7FD3D09EB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723D53-E6BF-4778-A810-673A5390D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A29924-DDA8-4396-AB45-333EC051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D5116A-17F7-44E9-9CB9-7E81BF49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DE671E-9B95-4454-9D2B-CAACF513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24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E3AC5-415B-43C2-9DD0-9033D8B41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45B45-8D3C-4214-A158-75880D22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EC1049-3CE9-43C1-9196-F32DC8DC8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7A51B-F916-49E1-9616-FB85BA7F512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A543EA-CA2F-48A0-9016-559DB20D0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62EBC-753E-4153-A94B-EC66A7966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04B7-252C-4BA2-B247-AA2CC829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20" y="0"/>
            <a:ext cx="123901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4AB5D7-5E8D-4278-9285-F70FA3838E99}"/>
              </a:ext>
            </a:extLst>
          </p:cNvPr>
          <p:cNvSpPr txBox="1"/>
          <p:nvPr/>
        </p:nvSpPr>
        <p:spPr>
          <a:xfrm>
            <a:off x="350520" y="2078175"/>
            <a:ext cx="11292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«Поклонимся великим тем годам»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1A37A-F6F9-488B-9449-57A35AAA2913}"/>
              </a:ext>
            </a:extLst>
          </p:cNvPr>
          <p:cNvSpPr txBox="1"/>
          <p:nvPr/>
        </p:nvSpPr>
        <p:spPr>
          <a:xfrm>
            <a:off x="3055620" y="411480"/>
            <a:ext cx="614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Нижегородский радиотехнический колледж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6DA2DA-9A34-443E-B9BF-DBBDBE10025C}"/>
              </a:ext>
            </a:extLst>
          </p:cNvPr>
          <p:cNvSpPr txBox="1"/>
          <p:nvPr/>
        </p:nvSpPr>
        <p:spPr>
          <a:xfrm>
            <a:off x="3381375" y="1475660"/>
            <a:ext cx="57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Исследовательская работа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68AB7-744E-4209-9102-8A9D18E91423}"/>
              </a:ext>
            </a:extLst>
          </p:cNvPr>
          <p:cNvSpPr txBox="1"/>
          <p:nvPr/>
        </p:nvSpPr>
        <p:spPr>
          <a:xfrm>
            <a:off x="1524000" y="3807350"/>
            <a:ext cx="9707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Выполнил: обучающийся гр. 2РА-21-1У Усманов Дмитрий Алексеевич</a:t>
            </a:r>
          </a:p>
          <a:p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Руководитель: Дмитриева Л.И., преподаватель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CDB76-D253-44BD-9483-0749A4A26A35}"/>
              </a:ext>
            </a:extLst>
          </p:cNvPr>
          <p:cNvSpPr txBox="1"/>
          <p:nvPr/>
        </p:nvSpPr>
        <p:spPr>
          <a:xfrm>
            <a:off x="3566160" y="5800189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Нижний Новгород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941886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166202" y="250426"/>
            <a:ext cx="1014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Концлагерь Освенцим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FEDA2-0B13-48F1-8793-8E66D6A58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0" t="4084" r="4196" b="6974"/>
          <a:stretch/>
        </p:blipFill>
        <p:spPr>
          <a:xfrm>
            <a:off x="2712720" y="1151642"/>
            <a:ext cx="7193280" cy="483767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8797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3" y="434213"/>
            <a:ext cx="905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Памятник жертвам Освенцима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DDC312-C038-4473-B3E9-B6F09F93F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695" t="11888" r="3008"/>
          <a:stretch/>
        </p:blipFill>
        <p:spPr>
          <a:xfrm>
            <a:off x="2772204" y="1582973"/>
            <a:ext cx="6693998" cy="484081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2667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2" y="434213"/>
            <a:ext cx="9425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Книга памяти Нижегородской области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E6E85D-0E3A-46FE-8629-F69F632F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1395556"/>
            <a:ext cx="3947160" cy="502823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86939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944880" y="465605"/>
            <a:ext cx="1039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Синицын Виктор Иванович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33204-8AC3-4BE8-88E7-081F4AF92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14246"/>
          <a:stretch/>
        </p:blipFill>
        <p:spPr>
          <a:xfrm>
            <a:off x="3924300" y="1164146"/>
            <a:ext cx="4343399" cy="52282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30948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3A23B1-FB9C-4A2E-9817-8E6D04B3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356360"/>
            <a:ext cx="7406640" cy="50360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944880" y="465605"/>
            <a:ext cx="1039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Карта боев в Сталинграде (сентябрь 1942г.)</a:t>
            </a:r>
          </a:p>
        </p:txBody>
      </p:sp>
    </p:spTree>
    <p:extLst>
      <p:ext uri="{BB962C8B-B14F-4D97-AF65-F5344CB8AC3E}">
        <p14:creationId xmlns:p14="http://schemas.microsoft.com/office/powerpoint/2010/main" val="171393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211236" y="357435"/>
            <a:ext cx="9723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Советские артиллеристы ведут огонь под Сталинградом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06DC1E-B84D-4736-B277-1B81966629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38" y="1617533"/>
            <a:ext cx="7337716" cy="4883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5614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357796" y="41178"/>
            <a:ext cx="10889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Расчет советского 82-мм миномета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прикрывает пулеметчиков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C56A16-1436-4D46-B670-275B62D69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572" y="1185678"/>
            <a:ext cx="8167772" cy="50231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7990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3908716" y="249504"/>
            <a:ext cx="432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Операция «Уран»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7F5A19-1D99-4B43-887D-1D9256B5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72608"/>
            <a:ext cx="9144000" cy="51435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25595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426720" y="363882"/>
            <a:ext cx="1235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2 февраля 1943 г. – конец Сталинградской битвы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98BA9-4072-4A1B-82C3-59CE1B7D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2308">
            <a:off x="518713" y="1852957"/>
            <a:ext cx="3141396" cy="41007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FC591F-C6BB-4B3C-82FB-5074CA1A1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7919">
            <a:off x="3536245" y="2443272"/>
            <a:ext cx="4157552" cy="292010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13DC98-9F10-4FDB-A846-946BCB14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737" y="2147813"/>
            <a:ext cx="3968840" cy="297510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85562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628134" y="211388"/>
            <a:ext cx="10889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Контрартиллерийская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подготовка перед началом Курской битвы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6A59B2-C71D-45FA-A765-A0EBD31C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1526098"/>
            <a:ext cx="7404051" cy="49509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0690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A50FDB-0F2C-49A6-BE36-FFB3E3AE6096}"/>
              </a:ext>
            </a:extLst>
          </p:cNvPr>
          <p:cNvSpPr txBox="1"/>
          <p:nvPr/>
        </p:nvSpPr>
        <p:spPr>
          <a:xfrm>
            <a:off x="1874520" y="562510"/>
            <a:ext cx="902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Цель работы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–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проследить боевой путь своих прадедов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A26DC-BC67-4A6B-918E-027528A94E39}"/>
              </a:ext>
            </a:extLst>
          </p:cNvPr>
          <p:cNvSpPr txBox="1"/>
          <p:nvPr/>
        </p:nvSpPr>
        <p:spPr>
          <a:xfrm>
            <a:off x="449580" y="2718375"/>
            <a:ext cx="11292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Задача работы -</a:t>
            </a:r>
          </a:p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узнать на каких фронтах воевали мои прадеды, в каких сражениях принимали участие, какие награды имели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7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651338" y="457610"/>
            <a:ext cx="10889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120-мм минометы ведут огонь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1BAE3A-E1A8-4FAB-B69F-1EAF9188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70" y="1387795"/>
            <a:ext cx="8348251" cy="50125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26871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828800" y="172048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Подбитая немецкая техника (Курская дуга, 1943 г.)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A8598-785B-45CC-96F5-539F29B5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501" y="1447418"/>
            <a:ext cx="7888466" cy="496316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3368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2743200" y="457609"/>
            <a:ext cx="634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Медаль «За отвагу»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251E19-43B7-4E24-96F4-C3C4722C8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4" t="3144" r="4575" b="2838"/>
          <a:stretch/>
        </p:blipFill>
        <p:spPr>
          <a:xfrm>
            <a:off x="2880359" y="1526097"/>
            <a:ext cx="6421963" cy="44433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6917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2164423" y="339258"/>
            <a:ext cx="7909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Выписка из Центрального архива Министерства обороны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23A7B0-3743-46BB-9672-F851CF31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51" y="1950720"/>
            <a:ext cx="11155229" cy="3352799"/>
          </a:xfrm>
          <a:prstGeom prst="rect">
            <a:avLst/>
          </a:prstGeom>
        </p:spPr>
      </p:pic>
      <p:sp>
        <p:nvSpPr>
          <p:cNvPr id="6" name="Рамка 5">
            <a:extLst>
              <a:ext uri="{FF2B5EF4-FFF2-40B4-BE49-F238E27FC236}">
                <a16:creationId xmlns:a16="http://schemas.microsoft.com/office/drawing/2014/main" id="{C133E398-894D-4493-80CD-63F5D3F2090F}"/>
              </a:ext>
            </a:extLst>
          </p:cNvPr>
          <p:cNvSpPr/>
          <p:nvPr/>
        </p:nvSpPr>
        <p:spPr>
          <a:xfrm>
            <a:off x="868680" y="3019208"/>
            <a:ext cx="5455920" cy="1080352"/>
          </a:xfrm>
          <a:prstGeom prst="frame">
            <a:avLst>
              <a:gd name="adj1" fmla="val 685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98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3" y="292868"/>
            <a:ext cx="905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Гаврилов Евгений Иванович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9EC3FC-7BAD-4BD8-8D3F-732F219F9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4000"/>
          <a:stretch/>
        </p:blipFill>
        <p:spPr>
          <a:xfrm>
            <a:off x="3808989" y="1018988"/>
            <a:ext cx="4574022" cy="54052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71804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3" y="434213"/>
            <a:ext cx="905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Учетная карта Гаврилова Е.И.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D9392-6AE7-44EA-97AF-FA7730EE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62" y="1326488"/>
            <a:ext cx="7064675" cy="509729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1534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3" y="434213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Западная Украина приветствует фашистских оккупантов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D1894-2E1C-4DE5-96AD-980FC97BC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51"/>
          <a:stretch/>
        </p:blipFill>
        <p:spPr>
          <a:xfrm>
            <a:off x="2771557" y="1721591"/>
            <a:ext cx="6648886" cy="447932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4370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69720" y="373253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Красноармейцы, сражающиеся с бандеровцами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5DE1EC-2BF9-499E-A0BC-15EEC201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402" y="1691640"/>
            <a:ext cx="8198474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1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2865120" y="496686"/>
            <a:ext cx="557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Медаль «За отвагу»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7AAA58-79CA-4A60-8686-45AF97A6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340" y="1329931"/>
            <a:ext cx="2819400" cy="481868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2978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3" y="434213"/>
            <a:ext cx="905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Мемориал Советскому солдату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3F5C79-6A68-4510-A1C0-4B1A12B2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31" y="1322325"/>
            <a:ext cx="5232338" cy="523233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3265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74B2D4-BEA3-4986-9E23-E913317B6F8F}"/>
              </a:ext>
            </a:extLst>
          </p:cNvPr>
          <p:cNvSpPr txBox="1"/>
          <p:nvPr/>
        </p:nvSpPr>
        <p:spPr>
          <a:xfrm>
            <a:off x="1432560" y="1219200"/>
            <a:ext cx="90373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Актуальность работы – 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знание своей родословной способствует формированию человеческих ценностей и ориентиров</a:t>
            </a:r>
          </a:p>
        </p:txBody>
      </p:sp>
    </p:spTree>
    <p:extLst>
      <p:ext uri="{BB962C8B-B14F-4D97-AF65-F5344CB8AC3E}">
        <p14:creationId xmlns:p14="http://schemas.microsoft.com/office/powerpoint/2010/main" val="220909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922363" y="171142"/>
            <a:ext cx="1039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Бессмертный полк, 9 мая 2022г.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Нижний Новгород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55C1F-CB1A-400E-93C7-907F2A089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5" b="9916"/>
          <a:stretch/>
        </p:blipFill>
        <p:spPr>
          <a:xfrm>
            <a:off x="3737176" y="1445606"/>
            <a:ext cx="4764054" cy="495519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8129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 rot="21176464">
            <a:off x="213360" y="2413337"/>
            <a:ext cx="1176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C00000"/>
                </a:solidFill>
                <a:latin typeface="Arial Black" panose="020B0A040201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0684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2377783" y="2411898"/>
            <a:ext cx="790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Старов Степан Семенович</a:t>
            </a:r>
          </a:p>
        </p:txBody>
      </p:sp>
    </p:spTree>
    <p:extLst>
      <p:ext uri="{BB962C8B-B14F-4D97-AF65-F5344CB8AC3E}">
        <p14:creationId xmlns:p14="http://schemas.microsoft.com/office/powerpoint/2010/main" val="2764373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699330" y="428926"/>
            <a:ext cx="10576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Карта боевых действий под Смоленском, 1941 г.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2B7708-C58A-4B1D-9002-2BC04FEF7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338" t="8000" r="5583" b="8104"/>
          <a:stretch/>
        </p:blipFill>
        <p:spPr>
          <a:xfrm>
            <a:off x="2392680" y="1713582"/>
            <a:ext cx="6797040" cy="458053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3635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699330" y="428926"/>
            <a:ext cx="1057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Артиллеристы под Смоленском, 1941г.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DD1D7-A345-4FFB-BA72-A7630AB17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131" y="1216994"/>
            <a:ext cx="6777737" cy="52120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9217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387183" y="355723"/>
            <a:ext cx="9464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Наступление немцев  под Смоленском, захлебнулось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0CCAF-914B-4BFB-BCA5-AB28CD148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097" y="1515680"/>
            <a:ext cx="7453806" cy="498659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2548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3" y="434213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Выписка из Центрального архива Министерства обороны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D9539F-C13F-45DB-88A4-C1D512FE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59" y="1971748"/>
            <a:ext cx="11102488" cy="3420414"/>
          </a:xfrm>
          <a:prstGeom prst="rect">
            <a:avLst/>
          </a:prstGeom>
          <a:ln>
            <a:noFill/>
          </a:ln>
        </p:spPr>
      </p:pic>
      <p:sp>
        <p:nvSpPr>
          <p:cNvPr id="6" name="Рамка 5">
            <a:extLst>
              <a:ext uri="{FF2B5EF4-FFF2-40B4-BE49-F238E27FC236}">
                <a16:creationId xmlns:a16="http://schemas.microsoft.com/office/drawing/2014/main" id="{BBA5AB0E-D4E8-4272-A586-986BDE0AA730}"/>
              </a:ext>
            </a:extLst>
          </p:cNvPr>
          <p:cNvSpPr/>
          <p:nvPr/>
        </p:nvSpPr>
        <p:spPr>
          <a:xfrm>
            <a:off x="754723" y="3108960"/>
            <a:ext cx="5364480" cy="838200"/>
          </a:xfrm>
          <a:prstGeom prst="frame">
            <a:avLst>
              <a:gd name="adj1" fmla="val 634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2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90EAC-0766-42E6-ACC9-A027A18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04"/>
            <a:ext cx="12238407" cy="6884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EF2DF-6E0B-47A2-8C44-481BE0C405EC}"/>
              </a:ext>
            </a:extLst>
          </p:cNvPr>
          <p:cNvSpPr txBox="1"/>
          <p:nvPr/>
        </p:nvSpPr>
        <p:spPr>
          <a:xfrm>
            <a:off x="1592923" y="434213"/>
            <a:ext cx="905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Из архива концлагеря Освенцим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64E915-D9ED-4D3C-BFCA-124405069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" t="2479" r="3275" b="3082"/>
          <a:stretch/>
        </p:blipFill>
        <p:spPr>
          <a:xfrm>
            <a:off x="3048000" y="1356361"/>
            <a:ext cx="5715000" cy="49072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8506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224</Words>
  <Application>Microsoft Office PowerPoint</Application>
  <PresentationFormat>Широкоэкранный</PresentationFormat>
  <Paragraphs>45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</cp:revision>
  <dcterms:created xsi:type="dcterms:W3CDTF">2023-02-11T13:25:11Z</dcterms:created>
  <dcterms:modified xsi:type="dcterms:W3CDTF">2023-05-12T14:12:43Z</dcterms:modified>
</cp:coreProperties>
</file>