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82" r:id="rId3"/>
    <p:sldId id="278" r:id="rId4"/>
    <p:sldId id="256" r:id="rId5"/>
    <p:sldId id="259" r:id="rId6"/>
    <p:sldId id="262" r:id="rId7"/>
    <p:sldId id="265" r:id="rId8"/>
    <p:sldId id="268" r:id="rId9"/>
    <p:sldId id="266" r:id="rId10"/>
    <p:sldId id="272" r:id="rId11"/>
    <p:sldId id="273" r:id="rId12"/>
    <p:sldId id="275" r:id="rId13"/>
    <p:sldId id="281" r:id="rId14"/>
    <p:sldId id="276" r:id="rId15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0" autoAdjust="0"/>
  </p:normalViewPr>
  <p:slideViewPr>
    <p:cSldViewPr snapToGrid="0">
      <p:cViewPr varScale="1">
        <p:scale>
          <a:sx n="63" d="100"/>
          <a:sy n="63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C6EAB-2EAE-4302-8D08-72FCBE0E71D0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F62A2-B4D8-47A4-A75E-51B08E314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903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F62A2-B4D8-47A4-A75E-51B08E314AC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090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F62A2-B4D8-47A4-A75E-51B08E314AC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629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FB025-EC7A-492E-ACC6-A9700F235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83EBE9F-B82C-4C94-981D-CCEF409C0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62FE49-C5DE-476A-99D7-8037739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1E01D-E18A-4086-AFE2-9EFE274097F7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1BE5B9-E07E-4E75-8EFA-9E2414FF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9062C4-4E10-47ED-B57C-BE62CDF4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3325-4E28-44D3-A4F8-69B0126DA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235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689BC-0B37-4FB1-A43B-FB09FFFA2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E409F1-2AB9-4711-B3A1-881A0B03A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7D005A-567E-4643-BF69-D8B32A985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1E01D-E18A-4086-AFE2-9EFE274097F7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FB597C-768F-43FF-9762-F5480A754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6F0F0-6420-438D-916E-B11946AC0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3325-4E28-44D3-A4F8-69B0126DA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3033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3685631-5E11-4E43-840F-3CF3BB8435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36CBC9-FF87-48EA-AE8D-5A9299374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DDF8F-9867-49EA-BC50-AC8E6922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1E01D-E18A-4086-AFE2-9EFE274097F7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CFFB8F-E90D-4BD7-9741-9A976DBF4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F419FA-61C7-4F12-A8F7-82B727AA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3325-4E28-44D3-A4F8-69B0126DA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3976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3D6EC-8EB1-4B02-8919-0F2E9B1A8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665D7C-917D-4546-A265-42B5F020D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C15882-E693-4783-B109-ADDA98DB6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1E01D-E18A-4086-AFE2-9EFE274097F7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E73D1-9A3A-4EB0-9B71-CF09E12D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ED2F50-1BD5-41B9-8998-7EAA2571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3325-4E28-44D3-A4F8-69B0126DA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946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7EC2E-E8F3-4A23-AC64-CAC943E0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F4BE69-82BA-4E87-AC26-29A115C57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D107C-36A2-4036-9606-789A7737F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1E01D-E18A-4086-AFE2-9EFE274097F7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D90096-7A94-488C-BD3B-923DDDEBF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99D736-BC31-4E5E-AE99-6813AAED5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3325-4E28-44D3-A4F8-69B0126DA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035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C8D516-D7C8-4FE2-AA84-9E14DB5CA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F9D90F-882E-4445-8E61-31E1646A82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BAB571-534E-4987-B92E-FA77EA785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E4898B-6252-4EAC-8012-7324A796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1E01D-E18A-4086-AFE2-9EFE274097F7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D07131-9483-4B9A-BCAB-30C7E384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47AAE4-7A9A-43E7-A0DB-920A78988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3325-4E28-44D3-A4F8-69B0126DA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759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E3C87-C68B-4416-BCFA-974BFE016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C22954-6628-4C15-B22D-722E4C4F3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A8344C-49C8-4706-89AE-6DDEC1525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FC3CD3-C529-47D7-B0C1-2328F9482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F2C572-1221-4B33-ABD3-2DBA4EFF09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153DB2F-EFB5-4096-B8CB-A0D22E02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1E01D-E18A-4086-AFE2-9EFE274097F7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19028B-C0D0-4FDF-8450-2DE520B5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0D5709-2662-49A3-83E6-959E784CB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3325-4E28-44D3-A4F8-69B0126DA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232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50FB2-B9DE-484B-8E2D-0D442409F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28B4886-0CA5-42B6-8B17-E81C36394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1E01D-E18A-4086-AFE2-9EFE274097F7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C32CB8-C6A2-48A8-9E0F-F96D05E9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42422C-184A-4EF2-881C-BE14F772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3325-4E28-44D3-A4F8-69B0126DA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02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E2A880-6B26-4243-B96B-E2D97B15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1E01D-E18A-4086-AFE2-9EFE274097F7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A4B2AB-A571-4AEC-8677-5B534900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AFD157-0EFA-4EC8-AC5B-E9B7DE70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3325-4E28-44D3-A4F8-69B0126DA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016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F6A56-8CFC-4687-AAE1-65E44455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34F9AA-7CB3-4285-B0A8-A7CBE2A65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0E8997-E398-41BE-87D3-57309B5F6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400E98-CDBB-49BD-8AC0-1FC0BA3F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1E01D-E18A-4086-AFE2-9EFE274097F7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560896-8A5F-4585-9297-7F6CCB274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0920F8-5538-4EDF-B3F3-3CFE8BA36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3325-4E28-44D3-A4F8-69B0126DA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618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A82D3-C57B-4178-B97C-9FBEAEC80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440746-13A6-4B3A-A012-1C0129175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2CE460-2778-47AE-9C16-34C4578D9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E9DC6C-36EF-47B0-BB44-EFABB3E26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1E01D-E18A-4086-AFE2-9EFE274097F7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58091C-903F-452B-BBB1-C48686825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A2AF27-2C6C-4427-810A-299F0974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3325-4E28-44D3-A4F8-69B0126DA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389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DBBFB-E574-46EF-B847-4D121A99F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AA61C9-DFC1-4F7E-9190-B301C83F8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974AAE-FE9A-47A0-B512-32174DD927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1E01D-E18A-4086-AFE2-9EFE274097F7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9BF923-010E-487B-AB9C-26BB68D84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FBE91E-E05E-469D-A15A-C0CB9088A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C3325-4E28-44D3-A4F8-69B0126DAB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701889-C421-4E88-A4FB-DA752007D588}"/>
              </a:ext>
            </a:extLst>
          </p:cNvPr>
          <p:cNvSpPr txBox="1"/>
          <p:nvPr/>
        </p:nvSpPr>
        <p:spPr>
          <a:xfrm>
            <a:off x="2484120" y="242978"/>
            <a:ext cx="679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Нижегородский радиотехнический колледж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1364E6-00DA-47E7-8744-4C6949DA11AD}"/>
              </a:ext>
            </a:extLst>
          </p:cNvPr>
          <p:cNvSpPr txBox="1"/>
          <p:nvPr/>
        </p:nvSpPr>
        <p:spPr>
          <a:xfrm>
            <a:off x="1824071" y="4974132"/>
            <a:ext cx="10195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Выполнил: обучающийся гр.2РА-21-1  Баландин Максим</a:t>
            </a:r>
          </a:p>
          <a:p>
            <a:r>
              <a:rPr lang="ru-RU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                                        Руководитель:  Дмитриева Л.И.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FB464-C41C-4B01-9BFA-A9706D1B30F2}"/>
              </a:ext>
            </a:extLst>
          </p:cNvPr>
          <p:cNvSpPr txBox="1"/>
          <p:nvPr/>
        </p:nvSpPr>
        <p:spPr>
          <a:xfrm>
            <a:off x="3771900" y="5693449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Нижний Новгород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C5B86-827C-43B6-81E6-AD7DD4B1CF0B}"/>
              </a:ext>
            </a:extLst>
          </p:cNvPr>
          <p:cNvSpPr txBox="1"/>
          <p:nvPr/>
        </p:nvSpPr>
        <p:spPr>
          <a:xfrm>
            <a:off x="3398520" y="990600"/>
            <a:ext cx="650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Исследовательская работа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3AFA8E5-6464-4280-B399-716DB5072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3"/>
          <a:stretch/>
        </p:blipFill>
        <p:spPr bwMode="auto">
          <a:xfrm>
            <a:off x="-5256" y="-1839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65640A-41DA-433A-A1F8-D5E7C5871F01}"/>
              </a:ext>
            </a:extLst>
          </p:cNvPr>
          <p:cNvSpPr txBox="1"/>
          <p:nvPr/>
        </p:nvSpPr>
        <p:spPr>
          <a:xfrm>
            <a:off x="1417845" y="2302378"/>
            <a:ext cx="9083040" cy="175432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«Краснокнижные животные Керженского  заповедника»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CEC3E-713B-4F03-84BE-877885E9BCFB}"/>
              </a:ext>
            </a:extLst>
          </p:cNvPr>
          <p:cNvSpPr txBox="1"/>
          <p:nvPr/>
        </p:nvSpPr>
        <p:spPr>
          <a:xfrm>
            <a:off x="2790497" y="307061"/>
            <a:ext cx="6337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Нижегородский радиотехнический колледж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88C659-1E50-4874-8F71-DA91313094B9}"/>
              </a:ext>
            </a:extLst>
          </p:cNvPr>
          <p:cNvSpPr txBox="1"/>
          <p:nvPr/>
        </p:nvSpPr>
        <p:spPr>
          <a:xfrm>
            <a:off x="3398520" y="1495660"/>
            <a:ext cx="54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Исследовательская работа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14DAA-2C73-497E-A4AD-3798EC399789}"/>
              </a:ext>
            </a:extLst>
          </p:cNvPr>
          <p:cNvSpPr txBox="1"/>
          <p:nvPr/>
        </p:nvSpPr>
        <p:spPr>
          <a:xfrm>
            <a:off x="1192398" y="4435523"/>
            <a:ext cx="93804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Выполнил: обучающийся гр.2РА-21-1УП Баландин Максим</a:t>
            </a:r>
          </a:p>
          <a:p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Руководитель: Дмитриева Л.И.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58E236-A947-4C16-B4BA-2AE5875A0A42}"/>
              </a:ext>
            </a:extLst>
          </p:cNvPr>
          <p:cNvSpPr txBox="1"/>
          <p:nvPr/>
        </p:nvSpPr>
        <p:spPr>
          <a:xfrm>
            <a:off x="3641834" y="5773979"/>
            <a:ext cx="51868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Нижний Новгород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2023 г.</a:t>
            </a:r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endParaRPr lang="ru-RU" sz="32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758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62F1FF-AAFE-421D-BA3A-FB452A233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"/>
          <a:stretch/>
        </p:blipFill>
        <p:spPr bwMode="auto">
          <a:xfrm>
            <a:off x="-24384" y="-38594"/>
            <a:ext cx="12216384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FD90633-D1E7-4F66-BFF0-08C0A9879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450" y="1920240"/>
            <a:ext cx="5961229" cy="4470922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1EDF39-B50A-4755-B23A-7191F3A6E848}"/>
              </a:ext>
            </a:extLst>
          </p:cNvPr>
          <p:cNvSpPr txBox="1"/>
          <p:nvPr/>
        </p:nvSpPr>
        <p:spPr>
          <a:xfrm>
            <a:off x="2392680" y="432992"/>
            <a:ext cx="6659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Олененок  и его мама</a:t>
            </a:r>
          </a:p>
        </p:txBody>
      </p:sp>
    </p:spTree>
    <p:extLst>
      <p:ext uri="{BB962C8B-B14F-4D97-AF65-F5344CB8AC3E}">
        <p14:creationId xmlns:p14="http://schemas.microsoft.com/office/powerpoint/2010/main" val="15673968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62F1FF-AAFE-421D-BA3A-FB452A233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"/>
          <a:stretch/>
        </p:blipFill>
        <p:spPr bwMode="auto">
          <a:xfrm>
            <a:off x="-24384" y="-38594"/>
            <a:ext cx="12216384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1EDF39-B50A-4755-B23A-7191F3A6E848}"/>
              </a:ext>
            </a:extLst>
          </p:cNvPr>
          <p:cNvSpPr txBox="1"/>
          <p:nvPr/>
        </p:nvSpPr>
        <p:spPr>
          <a:xfrm>
            <a:off x="2468880" y="453972"/>
            <a:ext cx="6659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На солнечной полянке</a:t>
            </a:r>
          </a:p>
        </p:txBody>
      </p:sp>
      <p:pic>
        <p:nvPicPr>
          <p:cNvPr id="5" name="Рисунок 4" descr="Важенка Ветлужка (слева) и Лютик">
            <a:extLst>
              <a:ext uri="{FF2B5EF4-FFF2-40B4-BE49-F238E27FC236}">
                <a16:creationId xmlns:a16="http://schemas.microsoft.com/office/drawing/2014/main" id="{1A3D0F75-B9D9-46B9-A1E1-1BFBCE6B0A4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4428"/>
            <a:ext cx="7604760" cy="44196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681395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62F1FF-AAFE-421D-BA3A-FB452A233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"/>
          <a:stretch/>
        </p:blipFill>
        <p:spPr bwMode="auto">
          <a:xfrm>
            <a:off x="-12192" y="0"/>
            <a:ext cx="12216384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1EDF39-B50A-4755-B23A-7191F3A6E848}"/>
              </a:ext>
            </a:extLst>
          </p:cNvPr>
          <p:cNvSpPr txBox="1"/>
          <p:nvPr/>
        </p:nvSpPr>
        <p:spPr>
          <a:xfrm>
            <a:off x="4236720" y="530172"/>
            <a:ext cx="4023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Заключение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0236CB-8645-4944-B934-A3B7F5F87F1B}"/>
              </a:ext>
            </a:extLst>
          </p:cNvPr>
          <p:cNvSpPr txBox="1"/>
          <p:nvPr/>
        </p:nvSpPr>
        <p:spPr>
          <a:xfrm>
            <a:off x="929640" y="1804914"/>
            <a:ext cx="10332720" cy="3960315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44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Экскурсия в Керженский заповедник – отличный бюджетный способ провести выходной на свежем воздухе, пообщаться с природой Нижегородской области, узнать много нового о ее флоре и фауне</a:t>
            </a:r>
          </a:p>
        </p:txBody>
      </p:sp>
    </p:spTree>
    <p:extLst>
      <p:ext uri="{BB962C8B-B14F-4D97-AF65-F5344CB8AC3E}">
        <p14:creationId xmlns:p14="http://schemas.microsoft.com/office/powerpoint/2010/main" val="31305240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62F1FF-AAFE-421D-BA3A-FB452A233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"/>
          <a:stretch/>
        </p:blipFill>
        <p:spPr bwMode="auto">
          <a:xfrm>
            <a:off x="-12192" y="0"/>
            <a:ext cx="12216384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1EDF39-B50A-4755-B23A-7191F3A6E848}"/>
              </a:ext>
            </a:extLst>
          </p:cNvPr>
          <p:cNvSpPr txBox="1"/>
          <p:nvPr/>
        </p:nvSpPr>
        <p:spPr>
          <a:xfrm>
            <a:off x="4907280" y="108654"/>
            <a:ext cx="272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Вывод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0236CB-8645-4944-B934-A3B7F5F87F1B}"/>
              </a:ext>
            </a:extLst>
          </p:cNvPr>
          <p:cNvSpPr txBox="1"/>
          <p:nvPr/>
        </p:nvSpPr>
        <p:spPr>
          <a:xfrm>
            <a:off x="1493520" y="1232971"/>
            <a:ext cx="9555480" cy="148502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800"/>
              </a:spcAft>
            </a:pPr>
            <a:r>
              <a:rPr lang="ru-RU" sz="40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 – это дитя природы, поэтому любить и охранять ее – его долг и обязанность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597458-52A5-4271-87B3-E4828C277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679" y="3038461"/>
            <a:ext cx="5305075" cy="354521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942354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62F1FF-AAFE-421D-BA3A-FB452A233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"/>
          <a:stretch/>
        </p:blipFill>
        <p:spPr bwMode="auto">
          <a:xfrm>
            <a:off x="-12192" y="0"/>
            <a:ext cx="12216384" cy="68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1EDF39-B50A-4755-B23A-7191F3A6E848}"/>
              </a:ext>
            </a:extLst>
          </p:cNvPr>
          <p:cNvSpPr txBox="1"/>
          <p:nvPr/>
        </p:nvSpPr>
        <p:spPr>
          <a:xfrm>
            <a:off x="3718560" y="2389452"/>
            <a:ext cx="4069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Спасибо</a:t>
            </a:r>
          </a:p>
        </p:txBody>
      </p:sp>
    </p:spTree>
    <p:extLst>
      <p:ext uri="{BB962C8B-B14F-4D97-AF65-F5344CB8AC3E}">
        <p14:creationId xmlns:p14="http://schemas.microsoft.com/office/powerpoint/2010/main" val="3461525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701889-C421-4E88-A4FB-DA752007D588}"/>
              </a:ext>
            </a:extLst>
          </p:cNvPr>
          <p:cNvSpPr txBox="1"/>
          <p:nvPr/>
        </p:nvSpPr>
        <p:spPr>
          <a:xfrm>
            <a:off x="2484120" y="242978"/>
            <a:ext cx="679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Нижегородский радиотехнический колледж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1364E6-00DA-47E7-8744-4C6949DA11AD}"/>
              </a:ext>
            </a:extLst>
          </p:cNvPr>
          <p:cNvSpPr txBox="1"/>
          <p:nvPr/>
        </p:nvSpPr>
        <p:spPr>
          <a:xfrm>
            <a:off x="1824071" y="4974132"/>
            <a:ext cx="10195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Выполнил: обучающийся гр.2РА-21-1  Баландин Максим</a:t>
            </a:r>
          </a:p>
          <a:p>
            <a:r>
              <a:rPr lang="ru-RU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                                        Руководитель:  Дмитриева Л.И.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FB464-C41C-4B01-9BFA-A9706D1B30F2}"/>
              </a:ext>
            </a:extLst>
          </p:cNvPr>
          <p:cNvSpPr txBox="1"/>
          <p:nvPr/>
        </p:nvSpPr>
        <p:spPr>
          <a:xfrm>
            <a:off x="3771900" y="5693449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Нижний Новгород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C5B86-827C-43B6-81E6-AD7DD4B1CF0B}"/>
              </a:ext>
            </a:extLst>
          </p:cNvPr>
          <p:cNvSpPr txBox="1"/>
          <p:nvPr/>
        </p:nvSpPr>
        <p:spPr>
          <a:xfrm>
            <a:off x="3398520" y="990600"/>
            <a:ext cx="650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Исследовательская работа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3AFA8E5-6464-4280-B399-716DB5072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FCEC3E-713B-4F03-84BE-877885E9BCFB}"/>
              </a:ext>
            </a:extLst>
          </p:cNvPr>
          <p:cNvSpPr txBox="1"/>
          <p:nvPr/>
        </p:nvSpPr>
        <p:spPr>
          <a:xfrm>
            <a:off x="2507768" y="411982"/>
            <a:ext cx="8288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Вдохновленные природой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687C4A8D-C62A-45A4-9D05-40A9936F70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E213FB6-3287-4C24-8887-739C73033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r="12333"/>
          <a:stretch/>
        </p:blipFill>
        <p:spPr bwMode="auto">
          <a:xfrm>
            <a:off x="473887" y="2119312"/>
            <a:ext cx="3596640" cy="2619375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E3EDB27-85BC-4F4F-90A4-3D0CDEEFE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r="8796"/>
          <a:stretch/>
        </p:blipFill>
        <p:spPr bwMode="auto">
          <a:xfrm>
            <a:off x="8320317" y="2119312"/>
            <a:ext cx="3171366" cy="254309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DC89590-E46D-4F19-8118-011C6626A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" r="12150"/>
          <a:stretch/>
        </p:blipFill>
        <p:spPr bwMode="auto">
          <a:xfrm>
            <a:off x="4559654" y="2181220"/>
            <a:ext cx="3171366" cy="255746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5849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62F1FF-AAFE-421D-BA3A-FB452A233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"/>
          <a:stretch/>
        </p:blipFill>
        <p:spPr bwMode="auto">
          <a:xfrm>
            <a:off x="0" y="-6589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Фотография с сайта: izzhizni.ru">
            <a:extLst>
              <a:ext uri="{FF2B5EF4-FFF2-40B4-BE49-F238E27FC236}">
                <a16:creationId xmlns:a16="http://schemas.microsoft.com/office/drawing/2014/main" id="{FAC3A7AF-6356-4FAD-A3F3-10201841A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67"/>
          <a:stretch/>
        </p:blipFill>
        <p:spPr bwMode="auto">
          <a:xfrm>
            <a:off x="306216" y="1318817"/>
            <a:ext cx="3343213" cy="2513485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A72129F-958D-4DF6-A7A0-62EE6615F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5207"/>
          <a:stretch/>
        </p:blipFill>
        <p:spPr bwMode="auto">
          <a:xfrm>
            <a:off x="4241514" y="2172257"/>
            <a:ext cx="3343212" cy="2513485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ABFADE-6152-4B2E-8BC0-B7214401BD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7" r="15682"/>
          <a:stretch/>
        </p:blipFill>
        <p:spPr>
          <a:xfrm>
            <a:off x="8125317" y="3103543"/>
            <a:ext cx="3343212" cy="251348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3C26B-3AF7-4BCA-A834-876F98B59B88}"/>
              </a:ext>
            </a:extLst>
          </p:cNvPr>
          <p:cNvSpPr txBox="1"/>
          <p:nvPr/>
        </p:nvSpPr>
        <p:spPr>
          <a:xfrm>
            <a:off x="1120570" y="65895"/>
            <a:ext cx="10347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Варварское отношение к природе</a:t>
            </a:r>
          </a:p>
        </p:txBody>
      </p:sp>
    </p:spTree>
    <p:extLst>
      <p:ext uri="{BB962C8B-B14F-4D97-AF65-F5344CB8AC3E}">
        <p14:creationId xmlns:p14="http://schemas.microsoft.com/office/powerpoint/2010/main" val="50524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62F1FF-AAFE-421D-BA3A-FB452A233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1A85BD-9CB5-446D-9685-6E26DF3E5904}"/>
              </a:ext>
            </a:extLst>
          </p:cNvPr>
          <p:cNvSpPr txBox="1"/>
          <p:nvPr/>
        </p:nvSpPr>
        <p:spPr>
          <a:xfrm>
            <a:off x="685800" y="411480"/>
            <a:ext cx="109423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Цель работы </a:t>
            </a:r>
            <a:r>
              <a:rPr lang="ru-RU" sz="4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– продвижение экологического туризма  в Нижегородской области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61A24-1441-4423-99D9-38262D2FE297}"/>
              </a:ext>
            </a:extLst>
          </p:cNvPr>
          <p:cNvSpPr txBox="1"/>
          <p:nvPr/>
        </p:nvSpPr>
        <p:spPr>
          <a:xfrm>
            <a:off x="419100" y="2817078"/>
            <a:ext cx="11475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Задача работы – </a:t>
            </a:r>
            <a:r>
              <a:rPr lang="ru-RU" sz="4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рассказать о работе зоологов по возвращению исчезнувших животных  в места их прежнего обитания</a:t>
            </a:r>
          </a:p>
          <a:p>
            <a:r>
              <a:rPr lang="ru-RU" sz="4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047886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62F1FF-AAFE-421D-BA3A-FB452A233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4214AE-FD81-42D5-A747-D728B8080BCD}"/>
              </a:ext>
            </a:extLst>
          </p:cNvPr>
          <p:cNvSpPr txBox="1"/>
          <p:nvPr/>
        </p:nvSpPr>
        <p:spPr>
          <a:xfrm>
            <a:off x="1836420" y="624840"/>
            <a:ext cx="85191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  Актуальность работы  - </a:t>
            </a:r>
          </a:p>
          <a:p>
            <a:pPr algn="ctr"/>
            <a:endParaRPr lang="ru-RU" sz="2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популяризация  принципов гармонического сосуществования человека с окружающей природой</a:t>
            </a:r>
          </a:p>
        </p:txBody>
      </p:sp>
    </p:spTree>
    <p:extLst>
      <p:ext uri="{BB962C8B-B14F-4D97-AF65-F5344CB8AC3E}">
        <p14:creationId xmlns:p14="http://schemas.microsoft.com/office/powerpoint/2010/main" val="19480572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62F1FF-AAFE-421D-BA3A-FB452A233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0147AE-7DBD-4668-8E46-F72FE1A1E7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4106"/>
          <a:stretch/>
        </p:blipFill>
        <p:spPr>
          <a:xfrm>
            <a:off x="988410" y="1508760"/>
            <a:ext cx="10334910" cy="49834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53818C-9196-4851-A32B-791512DB5587}"/>
              </a:ext>
            </a:extLst>
          </p:cNvPr>
          <p:cNvSpPr txBox="1"/>
          <p:nvPr/>
        </p:nvSpPr>
        <p:spPr>
          <a:xfrm>
            <a:off x="3291840" y="246549"/>
            <a:ext cx="5394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Туризм 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141543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62F1FF-AAFE-421D-BA3A-FB452A233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53818C-9196-4851-A32B-791512DB5587}"/>
              </a:ext>
            </a:extLst>
          </p:cNvPr>
          <p:cNvSpPr txBox="1"/>
          <p:nvPr/>
        </p:nvSpPr>
        <p:spPr>
          <a:xfrm>
            <a:off x="929640" y="310402"/>
            <a:ext cx="10881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Миграция животных  в сезон охоты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EF122B-F6B9-49C6-9240-C1D7CE8E7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676">
            <a:off x="1095763" y="1583531"/>
            <a:ext cx="3581400" cy="246284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5CF4BC-D93F-453B-ACCF-FC3097437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58742">
            <a:off x="2621196" y="3777740"/>
            <a:ext cx="3526485" cy="246284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96F2F6-51D2-46C9-8EF4-938977F5B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746" y="1840996"/>
            <a:ext cx="3694262" cy="246284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8BE8DBE-688A-4AF3-A018-802D15EFE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484">
            <a:off x="6908109" y="4273534"/>
            <a:ext cx="3759108" cy="234944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203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62F1FF-AAFE-421D-BA3A-FB452A233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53818C-9196-4851-A32B-791512DB5587}"/>
              </a:ext>
            </a:extLst>
          </p:cNvPr>
          <p:cNvSpPr txBox="1"/>
          <p:nvPr/>
        </p:nvSpPr>
        <p:spPr>
          <a:xfrm>
            <a:off x="4107179" y="310402"/>
            <a:ext cx="3489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Выхухоль</a:t>
            </a:r>
          </a:p>
        </p:txBody>
      </p:sp>
      <p:pic>
        <p:nvPicPr>
          <p:cNvPr id="4" name="Рисунок 3" descr="Здесь мог бы быть лозунг вашей политической партии.">
            <a:extLst>
              <a:ext uri="{FF2B5EF4-FFF2-40B4-BE49-F238E27FC236}">
                <a16:creationId xmlns:a16="http://schemas.microsoft.com/office/drawing/2014/main" id="{A00CF6B6-A0C1-4DA4-AAD8-C2517EEC5B0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59" y="1463133"/>
            <a:ext cx="8107681" cy="489194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67263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62F1FF-AAFE-421D-BA3A-FB452A233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53818C-9196-4851-A32B-791512DB5587}"/>
              </a:ext>
            </a:extLst>
          </p:cNvPr>
          <p:cNvSpPr txBox="1"/>
          <p:nvPr/>
        </p:nvSpPr>
        <p:spPr>
          <a:xfrm>
            <a:off x="2636520" y="228600"/>
            <a:ext cx="6918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Северный лесной олень</a:t>
            </a:r>
          </a:p>
        </p:txBody>
      </p:sp>
      <p:pic>
        <p:nvPicPr>
          <p:cNvPr id="8" name="Рисунок 7" descr="Популяцию северных оленей возрождают в Керженском заповеднике">
            <a:extLst>
              <a:ext uri="{FF2B5EF4-FFF2-40B4-BE49-F238E27FC236}">
                <a16:creationId xmlns:a16="http://schemas.microsoft.com/office/drawing/2014/main" id="{D58D0572-E341-432C-BA96-D333A1DCBC8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" y="1472863"/>
            <a:ext cx="9646920" cy="480601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38196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191</Words>
  <Application>Microsoft Office PowerPoint</Application>
  <PresentationFormat>Широкоэкранный</PresentationFormat>
  <Paragraphs>40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48</cp:revision>
  <cp:lastPrinted>2023-01-12T05:02:32Z</cp:lastPrinted>
  <dcterms:created xsi:type="dcterms:W3CDTF">2023-01-12T03:22:05Z</dcterms:created>
  <dcterms:modified xsi:type="dcterms:W3CDTF">2023-05-12T14:28:59Z</dcterms:modified>
</cp:coreProperties>
</file>