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1" r:id="rId7"/>
    <p:sldId id="266" r:id="rId8"/>
    <p:sldId id="267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64C04-F6B2-4B88-9BD5-0B6678E56361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F79E87-CA15-4C8C-B1D3-6ABA936C087D}">
      <dgm:prSet custT="1"/>
      <dgm:spPr/>
      <dgm:t>
        <a:bodyPr/>
        <a:lstStyle/>
        <a:p>
          <a:pPr marL="0" indent="447675" algn="l"/>
          <a:r>
            <a: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CAD-системы</a:t>
          </a:r>
        </a:p>
        <a:p>
          <a:pPr marL="0" indent="447675" algn="l"/>
          <a:r>
            <a:rPr lang="ru-RU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компьютерная поддержка проектирования</a:t>
          </a:r>
          <a:endParaRPr lang="en-US" sz="40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8829E4-AE0A-4379-B2DB-CB7E87CD0E14}" type="parTrans" cxnId="{9111F6BE-6E21-4DD8-90CA-495C49A4C5BC}">
      <dgm:prSet/>
      <dgm:spPr/>
      <dgm:t>
        <a:bodyPr/>
        <a:lstStyle/>
        <a:p>
          <a:endParaRPr lang="ru-RU"/>
        </a:p>
      </dgm:t>
    </dgm:pt>
    <dgm:pt modelId="{1D56423C-C949-46A1-93AB-01A31F7338C1}" type="sibTrans" cxnId="{9111F6BE-6E21-4DD8-90CA-495C49A4C5BC}">
      <dgm:prSet/>
      <dgm:spPr/>
      <dgm:t>
        <a:bodyPr/>
        <a:lstStyle/>
        <a:p>
          <a:endParaRPr lang="ru-RU"/>
        </a:p>
      </dgm:t>
    </dgm:pt>
    <dgm:pt modelId="{D1FE774E-7283-4953-BD62-0BCBA33BD93A}">
      <dgm:prSet custT="1"/>
      <dgm:spPr/>
      <dgm:t>
        <a:bodyPr/>
        <a:lstStyle/>
        <a:p>
          <a:pPr marL="0" indent="542925" algn="l"/>
          <a:r>
            <a: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САЕ-системы  </a:t>
          </a:r>
        </a:p>
        <a:p>
          <a:pPr marL="0" indent="542925" algn="l"/>
          <a:r>
            <a:rPr lang="ru-RU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инженерных расчётов</a:t>
          </a:r>
          <a:r>
            <a:rPr lang="ru-RU" sz="3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B26D2-800C-40AE-8EC8-2B59B8DFFE7A}" type="parTrans" cxnId="{218B13DA-0F45-478E-8990-C29B5AD72B5A}">
      <dgm:prSet/>
      <dgm:spPr/>
      <dgm:t>
        <a:bodyPr/>
        <a:lstStyle/>
        <a:p>
          <a:endParaRPr lang="ru-RU"/>
        </a:p>
      </dgm:t>
    </dgm:pt>
    <dgm:pt modelId="{DA266658-D9D7-432B-A9BB-45AE7844B2F0}" type="sibTrans" cxnId="{218B13DA-0F45-478E-8990-C29B5AD72B5A}">
      <dgm:prSet/>
      <dgm:spPr/>
      <dgm:t>
        <a:bodyPr/>
        <a:lstStyle/>
        <a:p>
          <a:endParaRPr lang="ru-RU"/>
        </a:p>
      </dgm:t>
    </dgm:pt>
    <dgm:pt modelId="{18F8F497-0DA9-4054-9538-7743BA7C1CC1}">
      <dgm:prSet custT="1"/>
      <dgm:spPr/>
      <dgm:t>
        <a:bodyPr/>
        <a:lstStyle/>
        <a:p>
          <a:pPr marL="0" indent="447675" algn="l"/>
          <a:r>
            <a: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CAM-системы</a:t>
          </a:r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indent="447675" algn="l"/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компьютерная поддержка изготовления 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D9310-AF03-473F-A9E6-6862DAECD5E4}" type="sibTrans" cxnId="{E3327B29-3A5B-4B25-98B1-6B2969A5994D}">
      <dgm:prSet/>
      <dgm:spPr/>
      <dgm:t>
        <a:bodyPr/>
        <a:lstStyle/>
        <a:p>
          <a:endParaRPr lang="ru-RU"/>
        </a:p>
      </dgm:t>
    </dgm:pt>
    <dgm:pt modelId="{E037A03C-535C-4169-BED2-02AF89A0DE64}" type="parTrans" cxnId="{E3327B29-3A5B-4B25-98B1-6B2969A5994D}">
      <dgm:prSet/>
      <dgm:spPr/>
      <dgm:t>
        <a:bodyPr/>
        <a:lstStyle/>
        <a:p>
          <a:endParaRPr lang="ru-RU"/>
        </a:p>
      </dgm:t>
    </dgm:pt>
    <dgm:pt modelId="{A906A178-2709-41CE-8797-5990292847BE}" type="pres">
      <dgm:prSet presAssocID="{C9464C04-F6B2-4B88-9BD5-0B6678E56361}" presName="linear" presStyleCnt="0">
        <dgm:presLayoutVars>
          <dgm:dir/>
          <dgm:resizeHandles val="exact"/>
        </dgm:presLayoutVars>
      </dgm:prSet>
      <dgm:spPr/>
    </dgm:pt>
    <dgm:pt modelId="{BBC6FCD8-C271-4FB5-A0E8-58DD4FB8A309}" type="pres">
      <dgm:prSet presAssocID="{23F79E87-CA15-4C8C-B1D3-6ABA936C087D}" presName="comp" presStyleCnt="0"/>
      <dgm:spPr/>
    </dgm:pt>
    <dgm:pt modelId="{C36BAC46-AFFB-4435-8AA3-E8C78033E7D7}" type="pres">
      <dgm:prSet presAssocID="{23F79E87-CA15-4C8C-B1D3-6ABA936C087D}" presName="box" presStyleLbl="node1" presStyleIdx="0" presStyleCnt="3"/>
      <dgm:spPr/>
      <dgm:t>
        <a:bodyPr/>
        <a:lstStyle/>
        <a:p>
          <a:endParaRPr lang="ru-RU"/>
        </a:p>
      </dgm:t>
    </dgm:pt>
    <dgm:pt modelId="{7A2613BD-105A-441F-96F4-E3182984BCCC}" type="pres">
      <dgm:prSet presAssocID="{23F79E87-CA15-4C8C-B1D3-6ABA936C087D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69A490E-1A84-49BF-A6CB-6CEE9CA6E014}" type="pres">
      <dgm:prSet presAssocID="{23F79E87-CA15-4C8C-B1D3-6ABA936C087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F53E4-34B4-4990-A737-F5CB133C05C1}" type="pres">
      <dgm:prSet presAssocID="{1D56423C-C949-46A1-93AB-01A31F7338C1}" presName="spacer" presStyleCnt="0"/>
      <dgm:spPr/>
    </dgm:pt>
    <dgm:pt modelId="{526D0742-0654-4A84-946E-51CA556EB9CB}" type="pres">
      <dgm:prSet presAssocID="{18F8F497-0DA9-4054-9538-7743BA7C1CC1}" presName="comp" presStyleCnt="0"/>
      <dgm:spPr/>
    </dgm:pt>
    <dgm:pt modelId="{FCAE06FA-5433-446F-B207-2E54AF71B66D}" type="pres">
      <dgm:prSet presAssocID="{18F8F497-0DA9-4054-9538-7743BA7C1CC1}" presName="box" presStyleLbl="node1" presStyleIdx="1" presStyleCnt="3"/>
      <dgm:spPr/>
      <dgm:t>
        <a:bodyPr/>
        <a:lstStyle/>
        <a:p>
          <a:endParaRPr lang="ru-RU"/>
        </a:p>
      </dgm:t>
    </dgm:pt>
    <dgm:pt modelId="{9E25E857-BA93-4A9B-BCB6-DFAF3EDD7518}" type="pres">
      <dgm:prSet presAssocID="{18F8F497-0DA9-4054-9538-7743BA7C1CC1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F191EB1-6A18-4B43-A97B-69811395C44A}" type="pres">
      <dgm:prSet presAssocID="{18F8F497-0DA9-4054-9538-7743BA7C1C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7F597-F3FC-4D50-9643-864D8D2CB0D5}" type="pres">
      <dgm:prSet presAssocID="{CE0D9310-AF03-473F-A9E6-6862DAECD5E4}" presName="spacer" presStyleCnt="0"/>
      <dgm:spPr/>
    </dgm:pt>
    <dgm:pt modelId="{0B6EE9DA-7785-48AD-8B6C-FCED4AC84478}" type="pres">
      <dgm:prSet presAssocID="{D1FE774E-7283-4953-BD62-0BCBA33BD93A}" presName="comp" presStyleCnt="0"/>
      <dgm:spPr/>
    </dgm:pt>
    <dgm:pt modelId="{D49B5107-80FC-4FB0-A355-30CAF3A93F58}" type="pres">
      <dgm:prSet presAssocID="{D1FE774E-7283-4953-BD62-0BCBA33BD93A}" presName="box" presStyleLbl="node1" presStyleIdx="2" presStyleCnt="3"/>
      <dgm:spPr/>
      <dgm:t>
        <a:bodyPr/>
        <a:lstStyle/>
        <a:p>
          <a:endParaRPr lang="ru-RU"/>
        </a:p>
      </dgm:t>
    </dgm:pt>
    <dgm:pt modelId="{D910A9AE-214D-411B-8C62-9F8B8D3E9417}" type="pres">
      <dgm:prSet presAssocID="{D1FE774E-7283-4953-BD62-0BCBA33BD93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227C32E-F8F2-44B0-ACCA-BE2B022816C4}" type="pres">
      <dgm:prSet presAssocID="{D1FE774E-7283-4953-BD62-0BCBA33BD93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8B13DA-0F45-478E-8990-C29B5AD72B5A}" srcId="{C9464C04-F6B2-4B88-9BD5-0B6678E56361}" destId="{D1FE774E-7283-4953-BD62-0BCBA33BD93A}" srcOrd="2" destOrd="0" parTransId="{C1AB26D2-800C-40AE-8EC8-2B59B8DFFE7A}" sibTransId="{DA266658-D9D7-432B-A9BB-45AE7844B2F0}"/>
    <dgm:cxn modelId="{08BB5000-BA19-488C-961E-9FCFD4233CE8}" type="presOf" srcId="{23F79E87-CA15-4C8C-B1D3-6ABA936C087D}" destId="{C36BAC46-AFFB-4435-8AA3-E8C78033E7D7}" srcOrd="0" destOrd="0" presId="urn:microsoft.com/office/officeart/2005/8/layout/vList4"/>
    <dgm:cxn modelId="{E0880FFD-0D74-416A-8E87-160B2AB6AE31}" type="presOf" srcId="{18F8F497-0DA9-4054-9538-7743BA7C1CC1}" destId="{FCAE06FA-5433-446F-B207-2E54AF71B66D}" srcOrd="0" destOrd="0" presId="urn:microsoft.com/office/officeart/2005/8/layout/vList4"/>
    <dgm:cxn modelId="{9111F6BE-6E21-4DD8-90CA-495C49A4C5BC}" srcId="{C9464C04-F6B2-4B88-9BD5-0B6678E56361}" destId="{23F79E87-CA15-4C8C-B1D3-6ABA936C087D}" srcOrd="0" destOrd="0" parTransId="{4D8829E4-AE0A-4379-B2DB-CB7E87CD0E14}" sibTransId="{1D56423C-C949-46A1-93AB-01A31F7338C1}"/>
    <dgm:cxn modelId="{3421EFD8-A240-4622-9E85-81DFC855E8B4}" type="presOf" srcId="{D1FE774E-7283-4953-BD62-0BCBA33BD93A}" destId="{D49B5107-80FC-4FB0-A355-30CAF3A93F58}" srcOrd="0" destOrd="0" presId="urn:microsoft.com/office/officeart/2005/8/layout/vList4"/>
    <dgm:cxn modelId="{C23CE80D-0E75-45BF-B3D9-83C7FA3924F4}" type="presOf" srcId="{C9464C04-F6B2-4B88-9BD5-0B6678E56361}" destId="{A906A178-2709-41CE-8797-5990292847BE}" srcOrd="0" destOrd="0" presId="urn:microsoft.com/office/officeart/2005/8/layout/vList4"/>
    <dgm:cxn modelId="{E3327B29-3A5B-4B25-98B1-6B2969A5994D}" srcId="{C9464C04-F6B2-4B88-9BD5-0B6678E56361}" destId="{18F8F497-0DA9-4054-9538-7743BA7C1CC1}" srcOrd="1" destOrd="0" parTransId="{E037A03C-535C-4169-BED2-02AF89A0DE64}" sibTransId="{CE0D9310-AF03-473F-A9E6-6862DAECD5E4}"/>
    <dgm:cxn modelId="{C7277013-1847-40FA-9474-B337F1349B7E}" type="presOf" srcId="{23F79E87-CA15-4C8C-B1D3-6ABA936C087D}" destId="{069A490E-1A84-49BF-A6CB-6CEE9CA6E014}" srcOrd="1" destOrd="0" presId="urn:microsoft.com/office/officeart/2005/8/layout/vList4"/>
    <dgm:cxn modelId="{55041458-66FF-440D-9CFB-5F72B6CD7D6A}" type="presOf" srcId="{D1FE774E-7283-4953-BD62-0BCBA33BD93A}" destId="{8227C32E-F8F2-44B0-ACCA-BE2B022816C4}" srcOrd="1" destOrd="0" presId="urn:microsoft.com/office/officeart/2005/8/layout/vList4"/>
    <dgm:cxn modelId="{A9334E75-61C0-4015-BE01-886DF1E2E9B3}" type="presOf" srcId="{18F8F497-0DA9-4054-9538-7743BA7C1CC1}" destId="{2F191EB1-6A18-4B43-A97B-69811395C44A}" srcOrd="1" destOrd="0" presId="urn:microsoft.com/office/officeart/2005/8/layout/vList4"/>
    <dgm:cxn modelId="{5EA21B3F-C482-43AC-A11E-79B62386CDC4}" type="presParOf" srcId="{A906A178-2709-41CE-8797-5990292847BE}" destId="{BBC6FCD8-C271-4FB5-A0E8-58DD4FB8A309}" srcOrd="0" destOrd="0" presId="urn:microsoft.com/office/officeart/2005/8/layout/vList4"/>
    <dgm:cxn modelId="{DBFEB8DE-3436-459A-94CC-C06CC107A089}" type="presParOf" srcId="{BBC6FCD8-C271-4FB5-A0E8-58DD4FB8A309}" destId="{C36BAC46-AFFB-4435-8AA3-E8C78033E7D7}" srcOrd="0" destOrd="0" presId="urn:microsoft.com/office/officeart/2005/8/layout/vList4"/>
    <dgm:cxn modelId="{7113926D-6CC0-455B-A771-BF08289FD3D5}" type="presParOf" srcId="{BBC6FCD8-C271-4FB5-A0E8-58DD4FB8A309}" destId="{7A2613BD-105A-441F-96F4-E3182984BCCC}" srcOrd="1" destOrd="0" presId="urn:microsoft.com/office/officeart/2005/8/layout/vList4"/>
    <dgm:cxn modelId="{7EC4358C-318C-41A4-9ECD-A75AC40C2C98}" type="presParOf" srcId="{BBC6FCD8-C271-4FB5-A0E8-58DD4FB8A309}" destId="{069A490E-1A84-49BF-A6CB-6CEE9CA6E014}" srcOrd="2" destOrd="0" presId="urn:microsoft.com/office/officeart/2005/8/layout/vList4"/>
    <dgm:cxn modelId="{6EFB73A6-EDCF-4D5A-AD7B-703A83496DD6}" type="presParOf" srcId="{A906A178-2709-41CE-8797-5990292847BE}" destId="{F84F53E4-34B4-4990-A737-F5CB133C05C1}" srcOrd="1" destOrd="0" presId="urn:microsoft.com/office/officeart/2005/8/layout/vList4"/>
    <dgm:cxn modelId="{DFE1C597-6FEE-44A9-82AA-0425220D69BE}" type="presParOf" srcId="{A906A178-2709-41CE-8797-5990292847BE}" destId="{526D0742-0654-4A84-946E-51CA556EB9CB}" srcOrd="2" destOrd="0" presId="urn:microsoft.com/office/officeart/2005/8/layout/vList4"/>
    <dgm:cxn modelId="{484D1A29-77C9-41ED-8858-3E5CC838A5FB}" type="presParOf" srcId="{526D0742-0654-4A84-946E-51CA556EB9CB}" destId="{FCAE06FA-5433-446F-B207-2E54AF71B66D}" srcOrd="0" destOrd="0" presId="urn:microsoft.com/office/officeart/2005/8/layout/vList4"/>
    <dgm:cxn modelId="{EEACB07B-C632-4E1F-97F6-DCC7F0D6C21E}" type="presParOf" srcId="{526D0742-0654-4A84-946E-51CA556EB9CB}" destId="{9E25E857-BA93-4A9B-BCB6-DFAF3EDD7518}" srcOrd="1" destOrd="0" presId="urn:microsoft.com/office/officeart/2005/8/layout/vList4"/>
    <dgm:cxn modelId="{294556B7-467A-4A54-A0BA-8C1723F36D56}" type="presParOf" srcId="{526D0742-0654-4A84-946E-51CA556EB9CB}" destId="{2F191EB1-6A18-4B43-A97B-69811395C44A}" srcOrd="2" destOrd="0" presId="urn:microsoft.com/office/officeart/2005/8/layout/vList4"/>
    <dgm:cxn modelId="{B3AA5BA4-35D0-41D6-B63F-186CD66DD6D0}" type="presParOf" srcId="{A906A178-2709-41CE-8797-5990292847BE}" destId="{0337F597-F3FC-4D50-9643-864D8D2CB0D5}" srcOrd="3" destOrd="0" presId="urn:microsoft.com/office/officeart/2005/8/layout/vList4"/>
    <dgm:cxn modelId="{D59BAC3D-F4AB-4B8C-B68C-B2E86F31338A}" type="presParOf" srcId="{A906A178-2709-41CE-8797-5990292847BE}" destId="{0B6EE9DA-7785-48AD-8B6C-FCED4AC84478}" srcOrd="4" destOrd="0" presId="urn:microsoft.com/office/officeart/2005/8/layout/vList4"/>
    <dgm:cxn modelId="{DFAE1276-2412-4AB8-9FA8-52DE6D0AD921}" type="presParOf" srcId="{0B6EE9DA-7785-48AD-8B6C-FCED4AC84478}" destId="{D49B5107-80FC-4FB0-A355-30CAF3A93F58}" srcOrd="0" destOrd="0" presId="urn:microsoft.com/office/officeart/2005/8/layout/vList4"/>
    <dgm:cxn modelId="{EBE4C9B5-A847-4A74-8B0F-978E2DCD9872}" type="presParOf" srcId="{0B6EE9DA-7785-48AD-8B6C-FCED4AC84478}" destId="{D910A9AE-214D-411B-8C62-9F8B8D3E9417}" srcOrd="1" destOrd="0" presId="urn:microsoft.com/office/officeart/2005/8/layout/vList4"/>
    <dgm:cxn modelId="{7C42148B-B0D7-468E-B772-1174FD271FD8}" type="presParOf" srcId="{0B6EE9DA-7785-48AD-8B6C-FCED4AC84478}" destId="{8227C32E-F8F2-44B0-ACCA-BE2B022816C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36C0F3-4D02-495D-8A4B-80AEAD6949E6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8B0498E-C220-4EB7-906A-4E625195639A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ходе работы продемонстрированы:</a:t>
          </a:r>
          <a:endParaRPr lang="en-US" sz="28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46568-F6D0-463E-A5C9-CA201C884C5D}" type="parTrans" cxnId="{5239E46B-AFFD-4F94-947D-E9708C2D28BC}">
      <dgm:prSet/>
      <dgm:spPr/>
      <dgm:t>
        <a:bodyPr/>
        <a:lstStyle/>
        <a:p>
          <a:endParaRPr lang="ru-RU"/>
        </a:p>
      </dgm:t>
    </dgm:pt>
    <dgm:pt modelId="{85A4F8E7-A857-46B5-8A01-EDCA817A2026}" type="sibTrans" cxnId="{5239E46B-AFFD-4F94-947D-E9708C2D28BC}">
      <dgm:prSet/>
      <dgm:spPr/>
      <dgm:t>
        <a:bodyPr/>
        <a:lstStyle/>
        <a:p>
          <a:endParaRPr lang="ru-RU"/>
        </a:p>
      </dgm:t>
    </dgm:pt>
    <dgm:pt modelId="{46976E13-8648-4C61-B3EC-D47F0C3319F1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простота функционала САПР </a:t>
          </a:r>
          <a:r>
            <a: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FLEX CAD 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для профессионального пользователя, так и для человека,                          не работающего в данной системе,                                                           то есть программа понятна интуитивно</a:t>
          </a:r>
          <a:endParaRPr lang="en-US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2E65F0-539F-4721-9C3E-E33AE732B74C}" type="parTrans" cxnId="{B78C1186-F505-4F42-BC18-59D10F88664A}">
      <dgm:prSet/>
      <dgm:spPr/>
      <dgm:t>
        <a:bodyPr/>
        <a:lstStyle/>
        <a:p>
          <a:endParaRPr lang="ru-RU"/>
        </a:p>
      </dgm:t>
    </dgm:pt>
    <dgm:pt modelId="{1A5760A3-37FD-42D1-A6B3-E91FAE9CB5D1}" type="sibTrans" cxnId="{B78C1186-F505-4F42-BC18-59D10F88664A}">
      <dgm:prSet/>
      <dgm:spPr/>
      <dgm:t>
        <a:bodyPr/>
        <a:lstStyle/>
        <a:p>
          <a:endParaRPr lang="ru-RU"/>
        </a:p>
      </dgm:t>
    </dgm:pt>
    <dgm:pt modelId="{5C953711-631F-4B0D-9F71-DA44E9B233E2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ключевые функции для проектирования моделей</a:t>
          </a:r>
          <a:endParaRPr lang="en-US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578A7-BB79-4B68-9293-6E90C0E5C127}" type="parTrans" cxnId="{9DC0887B-4790-4BC1-8B72-91C6D501C821}">
      <dgm:prSet/>
      <dgm:spPr/>
      <dgm:t>
        <a:bodyPr/>
        <a:lstStyle/>
        <a:p>
          <a:endParaRPr lang="ru-RU"/>
        </a:p>
      </dgm:t>
    </dgm:pt>
    <dgm:pt modelId="{C0C98269-2EAF-4CF3-85F0-6539D811D4E8}" type="sibTrans" cxnId="{9DC0887B-4790-4BC1-8B72-91C6D501C821}">
      <dgm:prSet/>
      <dgm:spPr/>
      <dgm:t>
        <a:bodyPr/>
        <a:lstStyle/>
        <a:p>
          <a:endParaRPr lang="ru-RU"/>
        </a:p>
      </dgm:t>
    </dgm:pt>
    <dgm:pt modelId="{8B30409F-ED07-45CA-8DDB-86DF39558874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высокое качество проекции модели</a:t>
          </a:r>
          <a:endParaRPr lang="en-US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6707C-D528-4235-9C21-9281C2A2583C}" type="parTrans" cxnId="{B0C60853-05ED-436F-BBA1-AA1939ADF93F}">
      <dgm:prSet/>
      <dgm:spPr/>
      <dgm:t>
        <a:bodyPr/>
        <a:lstStyle/>
        <a:p>
          <a:endParaRPr lang="ru-RU"/>
        </a:p>
      </dgm:t>
    </dgm:pt>
    <dgm:pt modelId="{DD331E87-57DA-4C13-94F0-AF4DB6071619}" type="sibTrans" cxnId="{B0C60853-05ED-436F-BBA1-AA1939ADF93F}">
      <dgm:prSet/>
      <dgm:spPr/>
      <dgm:t>
        <a:bodyPr/>
        <a:lstStyle/>
        <a:p>
          <a:endParaRPr lang="ru-RU"/>
        </a:p>
      </dgm:t>
    </dgm:pt>
    <dgm:pt modelId="{D37C38B8-61CE-4696-B57A-9C1AA01515CF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множество специализированных функций для отдельных операций и специфичных требований</a:t>
          </a:r>
          <a:endParaRPr lang="en-US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79560-86A8-4BCF-A347-31755613E845}" type="parTrans" cxnId="{5E157E7D-9ACD-4CD8-B75C-4FDF3FE7D524}">
      <dgm:prSet/>
      <dgm:spPr/>
      <dgm:t>
        <a:bodyPr/>
        <a:lstStyle/>
        <a:p>
          <a:endParaRPr lang="ru-RU"/>
        </a:p>
      </dgm:t>
    </dgm:pt>
    <dgm:pt modelId="{71EDA322-05BC-4C7E-9FE2-0B245F3151CE}" type="sibTrans" cxnId="{5E157E7D-9ACD-4CD8-B75C-4FDF3FE7D524}">
      <dgm:prSet/>
      <dgm:spPr/>
      <dgm:t>
        <a:bodyPr/>
        <a:lstStyle/>
        <a:p>
          <a:endParaRPr lang="ru-RU"/>
        </a:p>
      </dgm:t>
    </dgm:pt>
    <dgm:pt modelId="{766EB909-23BD-42C5-913E-21F6B8AD63BB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наличие встроенной системы обучения</a:t>
          </a:r>
          <a:endParaRPr lang="en-US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94D0A-A5C7-4AEB-85C5-3F068E7D57B6}" type="parTrans" cxnId="{1B873657-8C5C-4430-B641-2A612968DB03}">
      <dgm:prSet/>
      <dgm:spPr/>
      <dgm:t>
        <a:bodyPr/>
        <a:lstStyle/>
        <a:p>
          <a:endParaRPr lang="ru-RU"/>
        </a:p>
      </dgm:t>
    </dgm:pt>
    <dgm:pt modelId="{DCB8F0A2-49A8-44F9-B053-3FA60728BBF3}" type="sibTrans" cxnId="{1B873657-8C5C-4430-B641-2A612968DB03}">
      <dgm:prSet/>
      <dgm:spPr/>
      <dgm:t>
        <a:bodyPr/>
        <a:lstStyle/>
        <a:p>
          <a:endParaRPr lang="ru-RU"/>
        </a:p>
      </dgm:t>
    </dgm:pt>
    <dgm:pt modelId="{F722A18A-4DCD-415A-9FC8-A0AE371AC24C}" type="pres">
      <dgm:prSet presAssocID="{7836C0F3-4D02-495D-8A4B-80AEAD6949E6}" presName="compositeShape" presStyleCnt="0">
        <dgm:presLayoutVars>
          <dgm:chMax val="7"/>
          <dgm:dir/>
          <dgm:resizeHandles val="exact"/>
        </dgm:presLayoutVars>
      </dgm:prSet>
      <dgm:spPr/>
    </dgm:pt>
    <dgm:pt modelId="{90B2A57C-6F9F-4F0F-AA08-68C67C6A02C9}" type="pres">
      <dgm:prSet presAssocID="{C8B0498E-C220-4EB7-906A-4E625195639A}" presName="circ1" presStyleLbl="vennNode1" presStyleIdx="0" presStyleCnt="6" custLinFactNeighborX="-55798" custLinFactNeighborY="-16634"/>
      <dgm:spPr/>
    </dgm:pt>
    <dgm:pt modelId="{D12720F6-9536-47FC-9660-E9B207103689}" type="pres">
      <dgm:prSet presAssocID="{C8B0498E-C220-4EB7-906A-4E625195639A}" presName="circ1Tx" presStyleLbl="revTx" presStyleIdx="0" presStyleCnt="0" custScaleX="575160">
        <dgm:presLayoutVars>
          <dgm:chMax val="0"/>
          <dgm:chPref val="0"/>
          <dgm:bulletEnabled val="1"/>
        </dgm:presLayoutVars>
      </dgm:prSet>
      <dgm:spPr/>
    </dgm:pt>
    <dgm:pt modelId="{793C7ABA-1FBA-4EF0-9583-88952A6CC0DF}" type="pres">
      <dgm:prSet presAssocID="{46976E13-8648-4C61-B3EC-D47F0C3319F1}" presName="circ2" presStyleLbl="vennNode1" presStyleIdx="1" presStyleCnt="6" custLinFactNeighborX="-47551" custLinFactNeighborY="-11712"/>
      <dgm:spPr/>
    </dgm:pt>
    <dgm:pt modelId="{5A164DBD-BF42-4EB9-9305-BDCC45C4C9A8}" type="pres">
      <dgm:prSet presAssocID="{46976E13-8648-4C61-B3EC-D47F0C3319F1}" presName="circ2Tx" presStyleLbl="revTx" presStyleIdx="0" presStyleCnt="0" custScaleX="476082" custScaleY="132987" custLinFactX="14054" custLinFactNeighborX="100000" custLinFactNeighborY="17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65088-0969-4084-ABC8-BEFB2BC226D1}" type="pres">
      <dgm:prSet presAssocID="{5C953711-631F-4B0D-9F71-DA44E9B233E2}" presName="circ3" presStyleLbl="vennNode1" presStyleIdx="2" presStyleCnt="6" custLinFactNeighborX="-47551" custLinFactNeighborY="-7979"/>
      <dgm:spPr/>
    </dgm:pt>
    <dgm:pt modelId="{A62A9BDC-EB42-45E7-A74A-88F73B217487}" type="pres">
      <dgm:prSet presAssocID="{5C953711-631F-4B0D-9F71-DA44E9B233E2}" presName="circ3Tx" presStyleLbl="revTx" presStyleIdx="0" presStyleCnt="0" custScaleX="344901" custLinFactX="17944" custLinFactNeighborX="100000" custLinFactNeighborY="2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C30EB-A852-423C-93C4-43FE4306F7BB}" type="pres">
      <dgm:prSet presAssocID="{8B30409F-ED07-45CA-8DDB-86DF39558874}" presName="circ4" presStyleLbl="vennNode1" presStyleIdx="3" presStyleCnt="6" custLinFactNeighborX="-56613" custLinFactNeighborY="-7988"/>
      <dgm:spPr/>
      <dgm:t>
        <a:bodyPr/>
        <a:lstStyle/>
        <a:p>
          <a:endParaRPr lang="ru-RU"/>
        </a:p>
      </dgm:t>
    </dgm:pt>
    <dgm:pt modelId="{3EB45735-82F5-4D3D-BB65-CF90CEAA5D46}" type="pres">
      <dgm:prSet presAssocID="{8B30409F-ED07-45CA-8DDB-86DF39558874}" presName="circ4Tx" presStyleLbl="revTx" presStyleIdx="0" presStyleCnt="0" custScaleX="310308" custScaleY="71655" custLinFactNeighborX="-12409" custLinFactNeighborY="-35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5DF22-C844-48CF-9572-08EDB3F6DF49}" type="pres">
      <dgm:prSet presAssocID="{D37C38B8-61CE-4696-B57A-9C1AA01515CF}" presName="circ5" presStyleLbl="vennNode1" presStyleIdx="4" presStyleCnt="6" custLinFactNeighborX="-60968" custLinFactNeighborY="-12408"/>
      <dgm:spPr/>
    </dgm:pt>
    <dgm:pt modelId="{D6E96CA3-A428-45F5-BA08-B97BB1DA2083}" type="pres">
      <dgm:prSet presAssocID="{D37C38B8-61CE-4696-B57A-9C1AA01515CF}" presName="circ5Tx" presStyleLbl="revTx" presStyleIdx="0" presStyleCnt="0" custScaleX="298314" custScaleY="83632" custLinFactX="-52643" custLinFactNeighborX="-100000" custLinFactNeighborY="86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414A5-1A8F-4073-AFD2-B65CDDF16A1E}" type="pres">
      <dgm:prSet presAssocID="{766EB909-23BD-42C5-913E-21F6B8AD63BB}" presName="circ6" presStyleLbl="vennNode1" presStyleIdx="5" presStyleCnt="6" custLinFactNeighborX="-61837" custLinFactNeighborY="-13230"/>
      <dgm:spPr/>
    </dgm:pt>
    <dgm:pt modelId="{2AB961E3-A574-407E-8B02-7DE60CC100BE}" type="pres">
      <dgm:prSet presAssocID="{766EB909-23BD-42C5-913E-21F6B8AD63BB}" presName="circ6Tx" presStyleLbl="revTx" presStyleIdx="0" presStyleCnt="0" custScaleX="305200" custScaleY="57723" custLinFactX="-39044" custLinFactNeighborX="-100000" custLinFactNeighborY="-1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69EDEF-01DB-47FE-A0F0-EC8BF81DBAD3}" type="presOf" srcId="{46976E13-8648-4C61-B3EC-D47F0C3319F1}" destId="{5A164DBD-BF42-4EB9-9305-BDCC45C4C9A8}" srcOrd="0" destOrd="0" presId="urn:microsoft.com/office/officeart/2005/8/layout/venn1"/>
    <dgm:cxn modelId="{1B873657-8C5C-4430-B641-2A612968DB03}" srcId="{7836C0F3-4D02-495D-8A4B-80AEAD6949E6}" destId="{766EB909-23BD-42C5-913E-21F6B8AD63BB}" srcOrd="5" destOrd="0" parTransId="{EEE94D0A-A5C7-4AEB-85C5-3F068E7D57B6}" sibTransId="{DCB8F0A2-49A8-44F9-B053-3FA60728BBF3}"/>
    <dgm:cxn modelId="{1F8258A7-5B21-4843-9549-37FFEF5F37B7}" type="presOf" srcId="{C8B0498E-C220-4EB7-906A-4E625195639A}" destId="{D12720F6-9536-47FC-9660-E9B207103689}" srcOrd="0" destOrd="0" presId="urn:microsoft.com/office/officeart/2005/8/layout/venn1"/>
    <dgm:cxn modelId="{9DC0887B-4790-4BC1-8B72-91C6D501C821}" srcId="{7836C0F3-4D02-495D-8A4B-80AEAD6949E6}" destId="{5C953711-631F-4B0D-9F71-DA44E9B233E2}" srcOrd="2" destOrd="0" parTransId="{490578A7-BB79-4B68-9293-6E90C0E5C127}" sibTransId="{C0C98269-2EAF-4CF3-85F0-6539D811D4E8}"/>
    <dgm:cxn modelId="{B0C60853-05ED-436F-BBA1-AA1939ADF93F}" srcId="{7836C0F3-4D02-495D-8A4B-80AEAD6949E6}" destId="{8B30409F-ED07-45CA-8DDB-86DF39558874}" srcOrd="3" destOrd="0" parTransId="{31A6707C-D528-4235-9C21-9281C2A2583C}" sibTransId="{DD331E87-57DA-4C13-94F0-AF4DB6071619}"/>
    <dgm:cxn modelId="{B78C1186-F505-4F42-BC18-59D10F88664A}" srcId="{7836C0F3-4D02-495D-8A4B-80AEAD6949E6}" destId="{46976E13-8648-4C61-B3EC-D47F0C3319F1}" srcOrd="1" destOrd="0" parTransId="{172E65F0-539F-4721-9C3E-E33AE732B74C}" sibTransId="{1A5760A3-37FD-42D1-A6B3-E91FAE9CB5D1}"/>
    <dgm:cxn modelId="{5E157E7D-9ACD-4CD8-B75C-4FDF3FE7D524}" srcId="{7836C0F3-4D02-495D-8A4B-80AEAD6949E6}" destId="{D37C38B8-61CE-4696-B57A-9C1AA01515CF}" srcOrd="4" destOrd="0" parTransId="{0F379560-86A8-4BCF-A347-31755613E845}" sibTransId="{71EDA322-05BC-4C7E-9FE2-0B245F3151CE}"/>
    <dgm:cxn modelId="{15FD8381-272F-4743-962A-19E16B36667A}" type="presOf" srcId="{7836C0F3-4D02-495D-8A4B-80AEAD6949E6}" destId="{F722A18A-4DCD-415A-9FC8-A0AE371AC24C}" srcOrd="0" destOrd="0" presId="urn:microsoft.com/office/officeart/2005/8/layout/venn1"/>
    <dgm:cxn modelId="{13F90566-0FDB-4368-89B0-EC3F01D3763C}" type="presOf" srcId="{8B30409F-ED07-45CA-8DDB-86DF39558874}" destId="{3EB45735-82F5-4D3D-BB65-CF90CEAA5D46}" srcOrd="0" destOrd="0" presId="urn:microsoft.com/office/officeart/2005/8/layout/venn1"/>
    <dgm:cxn modelId="{2AB1048E-1173-4325-9A84-CFB545783712}" type="presOf" srcId="{D37C38B8-61CE-4696-B57A-9C1AA01515CF}" destId="{D6E96CA3-A428-45F5-BA08-B97BB1DA2083}" srcOrd="0" destOrd="0" presId="urn:microsoft.com/office/officeart/2005/8/layout/venn1"/>
    <dgm:cxn modelId="{0C8FA9EF-B189-4FD0-B222-97976E70347B}" type="presOf" srcId="{5C953711-631F-4B0D-9F71-DA44E9B233E2}" destId="{A62A9BDC-EB42-45E7-A74A-88F73B217487}" srcOrd="0" destOrd="0" presId="urn:microsoft.com/office/officeart/2005/8/layout/venn1"/>
    <dgm:cxn modelId="{65DDD7AE-8162-45CC-A143-331FA402E0E4}" type="presOf" srcId="{766EB909-23BD-42C5-913E-21F6B8AD63BB}" destId="{2AB961E3-A574-407E-8B02-7DE60CC100BE}" srcOrd="0" destOrd="0" presId="urn:microsoft.com/office/officeart/2005/8/layout/venn1"/>
    <dgm:cxn modelId="{5239E46B-AFFD-4F94-947D-E9708C2D28BC}" srcId="{7836C0F3-4D02-495D-8A4B-80AEAD6949E6}" destId="{C8B0498E-C220-4EB7-906A-4E625195639A}" srcOrd="0" destOrd="0" parTransId="{1D846568-F6D0-463E-A5C9-CA201C884C5D}" sibTransId="{85A4F8E7-A857-46B5-8A01-EDCA817A2026}"/>
    <dgm:cxn modelId="{44C29989-290B-46E7-A79D-A3208BDE237C}" type="presParOf" srcId="{F722A18A-4DCD-415A-9FC8-A0AE371AC24C}" destId="{90B2A57C-6F9F-4F0F-AA08-68C67C6A02C9}" srcOrd="0" destOrd="0" presId="urn:microsoft.com/office/officeart/2005/8/layout/venn1"/>
    <dgm:cxn modelId="{3C64A752-D1D7-4BE8-88AA-48FAC9C6259F}" type="presParOf" srcId="{F722A18A-4DCD-415A-9FC8-A0AE371AC24C}" destId="{D12720F6-9536-47FC-9660-E9B207103689}" srcOrd="1" destOrd="0" presId="urn:microsoft.com/office/officeart/2005/8/layout/venn1"/>
    <dgm:cxn modelId="{4D010ADC-D5EB-4849-9CD9-8DB98B6CF08F}" type="presParOf" srcId="{F722A18A-4DCD-415A-9FC8-A0AE371AC24C}" destId="{793C7ABA-1FBA-4EF0-9583-88952A6CC0DF}" srcOrd="2" destOrd="0" presId="urn:microsoft.com/office/officeart/2005/8/layout/venn1"/>
    <dgm:cxn modelId="{27E13E1C-3517-4F77-B56E-FFA3AD056B08}" type="presParOf" srcId="{F722A18A-4DCD-415A-9FC8-A0AE371AC24C}" destId="{5A164DBD-BF42-4EB9-9305-BDCC45C4C9A8}" srcOrd="3" destOrd="0" presId="urn:microsoft.com/office/officeart/2005/8/layout/venn1"/>
    <dgm:cxn modelId="{88060992-E4BC-42AF-8D34-400F709DC266}" type="presParOf" srcId="{F722A18A-4DCD-415A-9FC8-A0AE371AC24C}" destId="{21465088-0969-4084-ABC8-BEFB2BC226D1}" srcOrd="4" destOrd="0" presId="urn:microsoft.com/office/officeart/2005/8/layout/venn1"/>
    <dgm:cxn modelId="{68EB4A2A-31B9-47A1-81AA-B6F922E4D6E3}" type="presParOf" srcId="{F722A18A-4DCD-415A-9FC8-A0AE371AC24C}" destId="{A62A9BDC-EB42-45E7-A74A-88F73B217487}" srcOrd="5" destOrd="0" presId="urn:microsoft.com/office/officeart/2005/8/layout/venn1"/>
    <dgm:cxn modelId="{6433AFBE-367C-46A7-9977-E2BA5EEAD8B2}" type="presParOf" srcId="{F722A18A-4DCD-415A-9FC8-A0AE371AC24C}" destId="{982C30EB-A852-423C-93C4-43FE4306F7BB}" srcOrd="6" destOrd="0" presId="urn:microsoft.com/office/officeart/2005/8/layout/venn1"/>
    <dgm:cxn modelId="{39EBB698-CEFB-4F4B-A315-D5185B5CF544}" type="presParOf" srcId="{F722A18A-4DCD-415A-9FC8-A0AE371AC24C}" destId="{3EB45735-82F5-4D3D-BB65-CF90CEAA5D46}" srcOrd="7" destOrd="0" presId="urn:microsoft.com/office/officeart/2005/8/layout/venn1"/>
    <dgm:cxn modelId="{AFEBFB04-5CCD-41BB-9403-A91CDAEBB6CC}" type="presParOf" srcId="{F722A18A-4DCD-415A-9FC8-A0AE371AC24C}" destId="{B295DF22-C844-48CF-9572-08EDB3F6DF49}" srcOrd="8" destOrd="0" presId="urn:microsoft.com/office/officeart/2005/8/layout/venn1"/>
    <dgm:cxn modelId="{1B539356-DF7C-452C-B81F-E7A9E256420F}" type="presParOf" srcId="{F722A18A-4DCD-415A-9FC8-A0AE371AC24C}" destId="{D6E96CA3-A428-45F5-BA08-B97BB1DA2083}" srcOrd="9" destOrd="0" presId="urn:microsoft.com/office/officeart/2005/8/layout/venn1"/>
    <dgm:cxn modelId="{64444303-02DA-422C-A516-A32647F18AD3}" type="presParOf" srcId="{F722A18A-4DCD-415A-9FC8-A0AE371AC24C}" destId="{29B414A5-1A8F-4073-AFD2-B65CDDF16A1E}" srcOrd="10" destOrd="0" presId="urn:microsoft.com/office/officeart/2005/8/layout/venn1"/>
    <dgm:cxn modelId="{532317DC-038F-4C13-AC16-B764D9AB0782}" type="presParOf" srcId="{F722A18A-4DCD-415A-9FC8-A0AE371AC24C}" destId="{2AB961E3-A574-407E-8B02-7DE60CC100B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BAC46-AFFB-4435-8AA3-E8C78033E7D7}">
      <dsp:nvSpPr>
        <dsp:cNvPr id="0" name=""/>
        <dsp:cNvSpPr/>
      </dsp:nvSpPr>
      <dsp:spPr>
        <a:xfrm>
          <a:off x="0" y="0"/>
          <a:ext cx="10791825" cy="16149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447675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CAD-системы</a:t>
          </a:r>
        </a:p>
        <a:p>
          <a:pPr marL="0" lvl="0" indent="447675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компьютерная поддержка проектирования</a:t>
          </a:r>
          <a:endParaRPr lang="en-US" sz="40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9863" y="0"/>
        <a:ext cx="8471961" cy="1614987"/>
      </dsp:txXfrm>
    </dsp:sp>
    <dsp:sp modelId="{7A2613BD-105A-441F-96F4-E3182984BCCC}">
      <dsp:nvSpPr>
        <dsp:cNvPr id="0" name=""/>
        <dsp:cNvSpPr/>
      </dsp:nvSpPr>
      <dsp:spPr>
        <a:xfrm>
          <a:off x="161498" y="161498"/>
          <a:ext cx="2158365" cy="12919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E06FA-5433-446F-B207-2E54AF71B66D}">
      <dsp:nvSpPr>
        <dsp:cNvPr id="0" name=""/>
        <dsp:cNvSpPr/>
      </dsp:nvSpPr>
      <dsp:spPr>
        <a:xfrm>
          <a:off x="0" y="1776486"/>
          <a:ext cx="10791825" cy="161498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447675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CAM-системы</a:t>
          </a: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447675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компьютерная поддержка изготовления 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9863" y="1776486"/>
        <a:ext cx="8471961" cy="1614987"/>
      </dsp:txXfrm>
    </dsp:sp>
    <dsp:sp modelId="{9E25E857-BA93-4A9B-BCB6-DFAF3EDD7518}">
      <dsp:nvSpPr>
        <dsp:cNvPr id="0" name=""/>
        <dsp:cNvSpPr/>
      </dsp:nvSpPr>
      <dsp:spPr>
        <a:xfrm>
          <a:off x="161498" y="1937984"/>
          <a:ext cx="2158365" cy="12919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B5107-80FC-4FB0-A355-30CAF3A93F58}">
      <dsp:nvSpPr>
        <dsp:cNvPr id="0" name=""/>
        <dsp:cNvSpPr/>
      </dsp:nvSpPr>
      <dsp:spPr>
        <a:xfrm>
          <a:off x="0" y="3552972"/>
          <a:ext cx="10791825" cy="161498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542925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САЕ-системы  </a:t>
          </a:r>
        </a:p>
        <a:p>
          <a:pPr marL="0" lvl="0" indent="542925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инженерных расчётов</a:t>
          </a:r>
          <a:r>
            <a:rPr lang="ru-RU" sz="3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9863" y="3552972"/>
        <a:ext cx="8471961" cy="1614987"/>
      </dsp:txXfrm>
    </dsp:sp>
    <dsp:sp modelId="{D910A9AE-214D-411B-8C62-9F8B8D3E9417}">
      <dsp:nvSpPr>
        <dsp:cNvPr id="0" name=""/>
        <dsp:cNvSpPr/>
      </dsp:nvSpPr>
      <dsp:spPr>
        <a:xfrm>
          <a:off x="161498" y="3714471"/>
          <a:ext cx="2158365" cy="12919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2A57C-6F9F-4F0F-AA08-68C67C6A02C9}">
      <dsp:nvSpPr>
        <dsp:cNvPr id="0" name=""/>
        <dsp:cNvSpPr/>
      </dsp:nvSpPr>
      <dsp:spPr>
        <a:xfrm>
          <a:off x="4251836" y="687175"/>
          <a:ext cx="1093626" cy="10936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2720F6-9536-47FC-9660-E9B207103689}">
      <dsp:nvSpPr>
        <dsp:cNvPr id="0" name=""/>
        <dsp:cNvSpPr/>
      </dsp:nvSpPr>
      <dsp:spPr>
        <a:xfrm>
          <a:off x="1477557" y="52770"/>
          <a:ext cx="7862627" cy="7446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ходе работы продемонстрированы:</a:t>
          </a:r>
          <a:endParaRPr lang="en-US" sz="2800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7557" y="52770"/>
        <a:ext cx="7862627" cy="744687"/>
      </dsp:txXfrm>
    </dsp:sp>
    <dsp:sp modelId="{793C7ABA-1FBA-4EF0-9583-88952A6CC0DF}">
      <dsp:nvSpPr>
        <dsp:cNvPr id="0" name=""/>
        <dsp:cNvSpPr/>
      </dsp:nvSpPr>
      <dsp:spPr>
        <a:xfrm>
          <a:off x="4697000" y="945970"/>
          <a:ext cx="1093626" cy="1093626"/>
        </a:xfrm>
        <a:prstGeom prst="ellipse">
          <a:avLst/>
        </a:prstGeom>
        <a:solidFill>
          <a:schemeClr val="accent4">
            <a:alpha val="50000"/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164DBD-BF42-4EB9-9305-BDCC45C4C9A8}">
      <dsp:nvSpPr>
        <dsp:cNvPr id="0" name=""/>
        <dsp:cNvSpPr/>
      </dsp:nvSpPr>
      <dsp:spPr>
        <a:xfrm>
          <a:off x="5433270" y="771477"/>
          <a:ext cx="6167602" cy="10846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простота функционала САПР </a:t>
          </a:r>
          <a:r>
            <a:rPr lang="en-US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FLEX CAD </a:t>
          </a: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для профессионального пользователя, так и для человека,                          не работающего в данной системе,                                                           то есть программа понятна интуитивно</a:t>
          </a:r>
          <a:endParaRPr lang="en-US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3270" y="771477"/>
        <a:ext cx="6167602" cy="1084655"/>
      </dsp:txXfrm>
    </dsp:sp>
    <dsp:sp modelId="{21465088-0969-4084-ABC8-BEFB2BC226D1}">
      <dsp:nvSpPr>
        <dsp:cNvPr id="0" name=""/>
        <dsp:cNvSpPr/>
      </dsp:nvSpPr>
      <dsp:spPr>
        <a:xfrm>
          <a:off x="4697000" y="1396728"/>
          <a:ext cx="1093626" cy="1093626"/>
        </a:xfrm>
        <a:prstGeom prst="ellipse">
          <a:avLst/>
        </a:prstGeom>
        <a:solidFill>
          <a:schemeClr val="accent4">
            <a:alpha val="50000"/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2A9BDC-EB42-45E7-A74A-88F73B217487}">
      <dsp:nvSpPr>
        <dsp:cNvPr id="0" name=""/>
        <dsp:cNvSpPr/>
      </dsp:nvSpPr>
      <dsp:spPr>
        <a:xfrm>
          <a:off x="6333386" y="2000738"/>
          <a:ext cx="4468163" cy="9113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ключевые функции для проектирования моделей</a:t>
          </a:r>
          <a:endParaRPr lang="en-US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3386" y="2000738"/>
        <a:ext cx="4468163" cy="911355"/>
      </dsp:txXfrm>
    </dsp:sp>
    <dsp:sp modelId="{982C30EB-A852-423C-93C4-43FE4306F7BB}">
      <dsp:nvSpPr>
        <dsp:cNvPr id="0" name=""/>
        <dsp:cNvSpPr/>
      </dsp:nvSpPr>
      <dsp:spPr>
        <a:xfrm>
          <a:off x="4242923" y="1601950"/>
          <a:ext cx="1093626" cy="1093626"/>
        </a:xfrm>
        <a:prstGeom prst="ellipse">
          <a:avLst/>
        </a:prstGeom>
        <a:solidFill>
          <a:schemeClr val="accent4">
            <a:alpha val="50000"/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B45735-82F5-4D3D-BB65-CF90CEAA5D46}">
      <dsp:nvSpPr>
        <dsp:cNvPr id="0" name=""/>
        <dsp:cNvSpPr/>
      </dsp:nvSpPr>
      <dsp:spPr>
        <a:xfrm>
          <a:off x="3118229" y="2933593"/>
          <a:ext cx="4242013" cy="5336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высокое качество проекции модели</a:t>
          </a:r>
          <a:endParaRPr lang="en-US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8229" y="2933593"/>
        <a:ext cx="4242013" cy="533605"/>
      </dsp:txXfrm>
    </dsp:sp>
    <dsp:sp modelId="{B295DF22-C844-48CF-9572-08EDB3F6DF49}">
      <dsp:nvSpPr>
        <dsp:cNvPr id="0" name=""/>
        <dsp:cNvSpPr/>
      </dsp:nvSpPr>
      <dsp:spPr>
        <a:xfrm>
          <a:off x="3840322" y="1348291"/>
          <a:ext cx="1093626" cy="1093626"/>
        </a:xfrm>
        <a:prstGeom prst="ellipse">
          <a:avLst/>
        </a:prstGeom>
        <a:solidFill>
          <a:schemeClr val="accent4">
            <a:alpha val="50000"/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6E96CA3-A428-45F5-BA08-B97BB1DA2083}">
      <dsp:nvSpPr>
        <dsp:cNvPr id="0" name=""/>
        <dsp:cNvSpPr/>
      </dsp:nvSpPr>
      <dsp:spPr>
        <a:xfrm>
          <a:off x="0" y="2132028"/>
          <a:ext cx="3864633" cy="7621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множество специализированных функций для отдельных операций и специфичных требований</a:t>
          </a:r>
          <a:endParaRPr lang="en-US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32028"/>
        <a:ext cx="3864633" cy="762184"/>
      </dsp:txXfrm>
    </dsp:sp>
    <dsp:sp modelId="{29B414A5-1A8F-4073-AFD2-B65CDDF16A1E}">
      <dsp:nvSpPr>
        <dsp:cNvPr id="0" name=""/>
        <dsp:cNvSpPr/>
      </dsp:nvSpPr>
      <dsp:spPr>
        <a:xfrm>
          <a:off x="3830819" y="929369"/>
          <a:ext cx="1093626" cy="1093626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B961E3-A574-407E-8B02-7DE60CC100BE}">
      <dsp:nvSpPr>
        <dsp:cNvPr id="0" name=""/>
        <dsp:cNvSpPr/>
      </dsp:nvSpPr>
      <dsp:spPr>
        <a:xfrm>
          <a:off x="4" y="945119"/>
          <a:ext cx="3953840" cy="5260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наличие встроенной системы обучения</a:t>
          </a:r>
          <a:endParaRPr lang="en-US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" y="945119"/>
        <a:ext cx="3953840" cy="526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585E5-3C59-46E5-A8EF-25358BD3228D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2D667-58D1-4DBF-B710-F246D9C13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2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2D667-58D1-4DBF-B710-F246D9C13F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1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2D667-58D1-4DBF-B710-F246D9C13F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4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2D667-58D1-4DBF-B710-F246D9C13F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4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2D667-58D1-4DBF-B710-F246D9C13F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6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2D667-58D1-4DBF-B710-F246D9C13F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47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2D667-58D1-4DBF-B710-F246D9C13F7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7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B13-0D44-44DC-9456-58ED3154256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50D-DBFE-44A0-AF33-D6967520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4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B13-0D44-44DC-9456-58ED3154256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50D-DBFE-44A0-AF33-D6967520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5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B13-0D44-44DC-9456-58ED3154256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50D-DBFE-44A0-AF33-D6967520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5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B13-0D44-44DC-9456-58ED3154256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50D-DBFE-44A0-AF33-D6967520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6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B13-0D44-44DC-9456-58ED3154256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50D-DBFE-44A0-AF33-D6967520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4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B13-0D44-44DC-9456-58ED3154256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50D-DBFE-44A0-AF33-D6967520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2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B13-0D44-44DC-9456-58ED3154256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50D-DBFE-44A0-AF33-D6967520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0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B13-0D44-44DC-9456-58ED3154256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50D-DBFE-44A0-AF33-D6967520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8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B13-0D44-44DC-9456-58ED3154256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50D-DBFE-44A0-AF33-D6967520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0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B13-0D44-44DC-9456-58ED3154256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50D-DBFE-44A0-AF33-D6967520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0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B13-0D44-44DC-9456-58ED3154256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50D-DBFE-44A0-AF33-D6967520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1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BB13-0D44-44DC-9456-58ED3154256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1050D-DBFE-44A0-AF33-D6967520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3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&#1073;&#1086;&#1078;&#1077;.wmv" TargetMode="Externa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&#1057;&#1089;&#1099;&#1083;&#1082;&#1072;%20&#1085;&#1072;%20&#1089;&#1072;&#1081;&#1090;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forum.ru/2020/article/2018020700" TargetMode="External"/><Relationship Id="rId7" Type="http://schemas.openxmlformats.org/officeDocument/2006/relationships/hyperlink" Target="https://tflex-nord.ru/html/education/education_01/Opening_course_TFlex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apr-soft.ru/stati/cad-sistemy" TargetMode="External"/><Relationship Id="rId5" Type="http://schemas.openxmlformats.org/officeDocument/2006/relationships/hyperlink" Target="https://www.tflex.ru/" TargetMode="External"/><Relationship Id="rId4" Type="http://schemas.openxmlformats.org/officeDocument/2006/relationships/hyperlink" Target="https://3d-stl.store/articles/stati_1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bmg.ru/wp-content/uploads/2022/01/7-20220108_193244-2048x11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327" y="115502"/>
            <a:ext cx="11600873" cy="808325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Нижегородской области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«Нижегородский политехнический колледж имени Героя Советского Союза Руднева А. П.»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745" y="1108364"/>
            <a:ext cx="11508509" cy="278938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ДЕСЯТЫЕ НАУЧНО-ПРАКТИЧЕСКИЕ ЧТЕНИЯ – 2023</a:t>
            </a:r>
          </a:p>
          <a:p>
            <a:pPr>
              <a:lnSpc>
                <a:spcPct val="150000"/>
              </a:lnSpc>
            </a:pPr>
            <a:endParaRPr lang="en-US" sz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РАБОТЫ: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КОМПЬЮТЕРНОЕ МОДЕЛИРОВАНИЕ В МАШИНОСТРОЕНИИ </a:t>
            </a:r>
          </a:p>
          <a:p>
            <a:pPr indent="540385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ПРИМЕНЕНИЕМ САПР T-FLEX CAD»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540385">
              <a:lnSpc>
                <a:spcPct val="150000"/>
              </a:lnSpc>
            </a:pPr>
            <a:endParaRPr lang="en-US" sz="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РАБОТЫ: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КОМПЬЮТЕРНОЕ МОДЕЛИРОВАНИЕ В РАЗЛИЧНЫХ СФЕРАХ ЧЕЛОВЕЧЕСКОЙ ДЕЯТЕЛЬНОСТИ»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40000" y="3897745"/>
            <a:ext cx="11342255" cy="285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700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АВТОРЫ РАБОТЫ: 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0">
              <a:spcAft>
                <a:spcPts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Иевой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Роман Алексеевич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0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специальность 15.02.15 Технология металлообрабатывающего производства, 4 курс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0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0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Логинова Ирина Максимовна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0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специальность 15.02.15 Технология металлообрабатывающего производства, 4 курс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0">
              <a:lnSpc>
                <a:spcPct val="150000"/>
              </a:lnSpc>
              <a:spcAft>
                <a:spcPts val="0"/>
              </a:spcAft>
            </a:pPr>
            <a:endParaRPr lang="en-US" sz="9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0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РАБОТЫ:</a:t>
            </a:r>
            <a:endParaRPr lang="en-US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Жигулина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Светлана Михайловна, 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 профессиональных дисциплин,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высшая категория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tandlife.ru/wp-content/uploads/2023/03/280687_engineering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3" y="3982728"/>
            <a:ext cx="4636894" cy="260948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bmg.ru/wp-content/uploads/2022/01/7-20220108_193244-2048x11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563" y="2840752"/>
            <a:ext cx="11600873" cy="80832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bmg.ru/wp-content/uploads/2022/01/7-20220108_193244-2048x11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328" y="194684"/>
            <a:ext cx="11600873" cy="61902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ПРОБЛЕМЫ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328" y="914401"/>
            <a:ext cx="8991022" cy="5857874"/>
          </a:xfrm>
        </p:spPr>
        <p:txBody>
          <a:bodyPr>
            <a:normAutofit fontScale="40000" lnSpcReduction="20000"/>
          </a:bodyPr>
          <a:lstStyle/>
          <a:p>
            <a:pPr marL="342900" indent="-342900" algn="l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САПР </a:t>
            </a:r>
            <a:r>
              <a:rPr lang="en-US" sz="4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</a:t>
            </a: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отечественным продуктом, что обеспечивает </a:t>
            </a:r>
            <a:r>
              <a:rPr lang="ru-RU" sz="45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импортозамещение</a:t>
            </a: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зарубежных </a:t>
            </a:r>
            <a:r>
              <a:rPr lang="en-US" sz="4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САПР</a:t>
            </a:r>
            <a:r>
              <a:rPr lang="ru-RU" sz="4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САПР </a:t>
            </a:r>
            <a:r>
              <a:rPr lang="en-US" sz="4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 </a:t>
            </a: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 внедряется на промышленные предприятия городов страны, в том числе на </a:t>
            </a:r>
            <a:r>
              <a:rPr lang="ru-RU" sz="45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ОАО НИЖЕГОРОДСКИЙ АВИАЦИОННЫЙ ЗАВОД </a:t>
            </a:r>
            <a:r>
              <a:rPr lang="ru-RU" sz="45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СОКОЛ </a:t>
            </a:r>
            <a:r>
              <a:rPr lang="ru-RU" sz="45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(г. Нижний Новгород</a:t>
            </a:r>
            <a:r>
              <a:rPr lang="ru-RU" sz="45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который, в свою очередь, является работодателем для выпускников </a:t>
            </a:r>
            <a:r>
              <a:rPr lang="ru-RU" sz="4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НПК им. Руднева А. П.</a:t>
            </a:r>
            <a:endParaRPr lang="ru-RU" sz="4500" kern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endParaRPr lang="ru-RU" sz="2900" kern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45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ГБПОУ НПК им. Руднева А. П. одно из немногих учебных заведений, которое заинтересовалось данной системой и занимается её исследованием и </a:t>
            </a:r>
            <a:r>
              <a:rPr lang="ru-RU" sz="45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освоением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ru-RU" sz="2900" kern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работа может быть использована преподавателями на занятиях по Компьютерной графике, а также студентами и обучающимися учебных заведений в качестве учебного пособия по 3</a:t>
            </a:r>
            <a:r>
              <a:rPr lang="en-US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-моделированию </a:t>
            </a:r>
            <a:r>
              <a:rPr lang="ru-RU" sz="4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endParaRPr lang="en-US" sz="45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i.pinimg.com/originals/25/27/37/252737cde221d2b781572223eaaafc9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2585980"/>
            <a:ext cx="3895724" cy="427202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063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bmg.ru/wp-content/uploads/2022/01/7-20220108_193244-2048x11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327" y="115502"/>
            <a:ext cx="11600873" cy="8083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5158" y="3001616"/>
            <a:ext cx="9212042" cy="3180523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</a:p>
          <a:p>
            <a:pPr indent="540385" algn="l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На основе чертежа сборочного узла КОНДУКТОР ПЕРЕКИДНОЙ выполнить трёхмерные модели деталей, из которых состоит данный узел.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l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Выполнить операцию 3</a:t>
            </a:r>
            <a:r>
              <a:rPr lang="en-US" sz="29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9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моделирования КОНДУКТОРА ПЕРЕКИДНОГО из созданных трехмерных моделей.</a:t>
            </a:r>
            <a:endParaRPr lang="en-US" sz="29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945" y="1147771"/>
            <a:ext cx="8857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продемонстрировать ключевые возможности новой отечественной системы автоматизированного проектирования T-FLEX CAD 17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8918010" y="5168605"/>
            <a:ext cx="3116971" cy="16300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https://sapr.ru/archive/sg/2020/7/8/000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40" y="683407"/>
            <a:ext cx="3140541" cy="173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41675" t="22938" r="20493" b="28532"/>
          <a:stretch/>
        </p:blipFill>
        <p:spPr bwMode="auto">
          <a:xfrm>
            <a:off x="21699" y="3345482"/>
            <a:ext cx="2653459" cy="1636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1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bmg.ru/wp-content/uploads/2022/01/7-20220108_193244-2048x11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327" y="115502"/>
            <a:ext cx="11600873" cy="8083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ПРОБЛЕМЫ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327" y="1039330"/>
            <a:ext cx="8956777" cy="1902654"/>
          </a:xfrm>
        </p:spPr>
        <p:txBody>
          <a:bodyPr>
            <a:normAutofit/>
          </a:bodyPr>
          <a:lstStyle/>
          <a:p>
            <a:pPr algn="l"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При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проектировании сложных деталей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операции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поверхностного моделирования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9750" algn="l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широко использованы стандартные изделия (крепёж) из библиотеки стандартных изделий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9750" algn="l"/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Сборочные узлы выполнены с высокой степенью детализации.</a:t>
            </a:r>
          </a:p>
          <a:p>
            <a:endParaRPr lang="en-US" dirty="0"/>
          </a:p>
        </p:txBody>
      </p:sp>
      <p:pic>
        <p:nvPicPr>
          <p:cNvPr id="4" name="Picture 2" descr="https://img.freepik.com/free-vector/businessman-get-an-idea_1133-350.jpg">
            <a:extLst>
              <a:ext uri="{FF2B5EF4-FFF2-40B4-BE49-F238E27FC236}">
                <a16:creationId xmlns:a16="http://schemas.microsoft.com/office/drawing/2014/main" id="{3E051FDC-DF70-4DDC-8705-78F34BCB9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8085" r="20711" b="5141"/>
          <a:stretch/>
        </p:blipFill>
        <p:spPr bwMode="auto">
          <a:xfrm>
            <a:off x="9057144" y="718864"/>
            <a:ext cx="2982456" cy="44462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5313" y="3222609"/>
            <a:ext cx="1127428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использование функциональных возможностей T-FLEX CAD на всех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этапах;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типов параметризации T-FLEX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многоуровневая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сборки;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сборке структуры изделия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спецификации;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чертежей деталей и сборочных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материалов (основные материалы, материалы покрытия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17 версии T-FLEX CAD (с использованием новых функциональных возможностей 17 версии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фотореалистичного изображения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анимации модели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bmg.ru/wp-content/uploads/2022/01/7-20220108_193244-2048x11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327" y="115502"/>
            <a:ext cx="11600873" cy="8083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3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И 3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873" y="1002437"/>
            <a:ext cx="5094820" cy="118477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3FD211-8362-4902-813A-8EFD8520B17E}"/>
              </a:ext>
            </a:extLst>
          </p:cNvPr>
          <p:cNvSpPr/>
          <p:nvPr/>
        </p:nvSpPr>
        <p:spPr>
          <a:xfrm>
            <a:off x="271835" y="1257659"/>
            <a:ext cx="49091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3D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объемное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изображение, созданное в специальной программе для 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33290B-CA9A-4BAA-A371-366C91FAF37C}"/>
              </a:ext>
            </a:extLst>
          </p:cNvPr>
          <p:cNvSpPr/>
          <p:nvPr/>
        </p:nvSpPr>
        <p:spPr>
          <a:xfrm>
            <a:off x="5542189" y="50831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моделирование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построение 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объекта в трехмерном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avatars.mds.yandex.net/i?id=74d728d769370a8c568957e4d02dafb305c82e80-8975349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0" y="3407373"/>
            <a:ext cx="4315454" cy="231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avatars.mds.yandex.net/i?id=054f835ab49598b7b9276e2d346177dc2ad488e2-9233495-images-thumbs&amp;n=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56" y="1188797"/>
            <a:ext cx="5567507" cy="38099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585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bmg.ru/wp-content/uploads/2022/01/7-20220108_193244-2048x11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327" y="115502"/>
            <a:ext cx="11600873" cy="8083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КОМПЬЮТЕРНОЕ МОДЕЛИРОВАНИЕ В САПР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93095920"/>
              </p:ext>
            </p:extLst>
          </p:nvPr>
        </p:nvGraphicFramePr>
        <p:xfrm>
          <a:off x="676275" y="1288258"/>
          <a:ext cx="10791825" cy="516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C256E2-428E-44DF-BE61-E2E4E7EE45CB}"/>
              </a:ext>
            </a:extLst>
          </p:cNvPr>
          <p:cNvSpPr/>
          <p:nvPr/>
        </p:nvSpPr>
        <p:spPr>
          <a:xfrm>
            <a:off x="286327" y="2158183"/>
            <a:ext cx="11407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bmg.ru/wp-content/uploads/2022/01/7-20220108_193244-2048x11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563" y="126437"/>
            <a:ext cx="11600873" cy="6352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ПРОЦЕСС ПОСТРОЕНИЯ СБОРНОЙ МОДЕЛИ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9963D2-6071-420C-9675-32CC964396A0}"/>
              </a:ext>
            </a:extLst>
          </p:cNvPr>
          <p:cNvPicPr/>
          <p:nvPr/>
        </p:nvPicPr>
        <p:blipFill rotWithShape="1">
          <a:blip r:embed="rId5"/>
          <a:srcRect l="9365" t="1720" r="2351" b="3533"/>
          <a:stretch/>
        </p:blipFill>
        <p:spPr bwMode="auto">
          <a:xfrm rot="16200000">
            <a:off x="1133459" y="791998"/>
            <a:ext cx="3666295" cy="5360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103" y="757974"/>
            <a:ext cx="4238047" cy="23506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21053" y="3123895"/>
            <a:ext cx="5666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сборка изделия КОНДУКТОР ПЕРЕКИДНОЙ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3605" y="5394015"/>
            <a:ext cx="3531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Сборочный чертеж узла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КОНДУКТОР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ПЕРЕКИДНОЙ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619" y="3780872"/>
            <a:ext cx="3571009" cy="21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849226" y="5943361"/>
            <a:ext cx="4409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Фотореалистичная 3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сборка изделия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КОНДУКТОР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ПЕРЕКИДНОЙ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bmg.ru/wp-content/uploads/2022/01/7-20220108_193244-2048x11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325" y="123806"/>
            <a:ext cx="11600873" cy="65712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9745" y="1288258"/>
            <a:ext cx="7222838" cy="516796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24313"/>
              </p:ext>
            </p:extLst>
          </p:nvPr>
        </p:nvGraphicFramePr>
        <p:xfrm>
          <a:off x="286324" y="938646"/>
          <a:ext cx="11600873" cy="354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0841F6-F61F-4092-81CA-132257ECEB04}"/>
              </a:ext>
            </a:extLst>
          </p:cNvPr>
          <p:cNvSpPr/>
          <p:nvPr/>
        </p:nvSpPr>
        <p:spPr>
          <a:xfrm>
            <a:off x="361950" y="4886558"/>
            <a:ext cx="1143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6350" algn="ctr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плюс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САПР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FLEX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6350" algn="ctr"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бесплатную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Учебную версию с ограниченными возможностями можно скачать непосредственно с помощью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официального сайта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разработчика    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«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ТОП-СИСТЕМЫ»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bmg.ru/wp-content/uploads/2022/01/7-20220108_193244-2048x11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527" y="460282"/>
            <a:ext cx="11600873" cy="8083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ИНФОРМАЦИОННЫХ ИСТОЧНИКОВ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5989BF-6D52-4CBA-87E9-F480096F5B6D}"/>
              </a:ext>
            </a:extLst>
          </p:cNvPr>
          <p:cNvSpPr/>
          <p:nvPr/>
        </p:nvSpPr>
        <p:spPr>
          <a:xfrm>
            <a:off x="247650" y="1584734"/>
            <a:ext cx="117157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28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://scienceforum.ru/2020/article/2018020700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https://3d-stl.store/articles/stati_12.html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https://www.tflex.ru/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https://scienceforum.ru/2020/article/2018020700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https://sapr-soft.ru/stati/cad-sistemy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ru-RU" sz="28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tflex-nord.ru/html/education/education_01/Opening_course_TFlex.pdf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328</Words>
  <Application>Microsoft Office PowerPoint</Application>
  <PresentationFormat>Широкоэкранный</PresentationFormat>
  <Paragraphs>88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Министерство образования и науки Нижегородской области Государственное бюджетное профессиональное образовательное учреждение «Нижегородский политехнический колледж имени Героя Советского Союза Руднева А. П.»</vt:lpstr>
      <vt:lpstr>АКТУАЛЬНОСТЬ ВЫБРАННОЙ ПРОБЛЕМЫ</vt:lpstr>
      <vt:lpstr>ЦЕЛЬ РАБОТЫ</vt:lpstr>
      <vt:lpstr>МЕТОДЫ РЕШЕНИЯ ПРОБЛЕМЫ</vt:lpstr>
      <vt:lpstr>ПОНЯТИЕ 3D МОДЕЛИ И 3D МОДЕЛИРОВАНИЯ</vt:lpstr>
      <vt:lpstr>КОМПЬЮТЕРНОЕ МОДЕЛИРОВАНИЕ В САПР</vt:lpstr>
      <vt:lpstr>ПРОЦЕСС ПОСТРОЕНИЯ СБОРНОЙ МОДЕЛИ </vt:lpstr>
      <vt:lpstr>ЗАКЛЮЧЕНИЕ</vt:lpstr>
      <vt:lpstr>СПИСОК ИНФОРМАЦИОННЫХ ИСТОЧНИКОВ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Нижегородской области Государственное бюджетное профессиональное образовательное учреждение «Нижегородский политехнический колледж имени Героя Советского Союза Руднева А. П.»</dc:title>
  <dc:creator>andrey.zhygulin@outlook.com</dc:creator>
  <cp:lastModifiedBy>andrey.zhygulin@outlook.com</cp:lastModifiedBy>
  <cp:revision>55</cp:revision>
  <dcterms:created xsi:type="dcterms:W3CDTF">2023-04-27T18:11:04Z</dcterms:created>
  <dcterms:modified xsi:type="dcterms:W3CDTF">2023-04-29T09:00:00Z</dcterms:modified>
</cp:coreProperties>
</file>